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44" r:id="rId5"/>
    <p:sldId id="358" r:id="rId6"/>
    <p:sldId id="345" r:id="rId7"/>
    <p:sldId id="369" r:id="rId8"/>
    <p:sldId id="373" r:id="rId9"/>
    <p:sldId id="371" r:id="rId10"/>
    <p:sldId id="357" r:id="rId11"/>
    <p:sldId id="370" r:id="rId12"/>
    <p:sldId id="359" r:id="rId13"/>
    <p:sldId id="367" r:id="rId14"/>
    <p:sldId id="363" r:id="rId15"/>
    <p:sldId id="365" r:id="rId16"/>
    <p:sldId id="366" r:id="rId17"/>
    <p:sldId id="3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3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5928" autoAdjust="0"/>
  </p:normalViewPr>
  <p:slideViewPr>
    <p:cSldViewPr snapToGrid="0">
      <p:cViewPr>
        <p:scale>
          <a:sx n="83" d="100"/>
          <a:sy n="83" d="100"/>
        </p:scale>
        <p:origin x="-926" y="-18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219"/>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diagrams/_rels/data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8AC10D-8530-4410-A6E6-67A2B714CE55}" type="doc">
      <dgm:prSet loTypeId="urn:microsoft.com/office/officeart/2005/8/layout/venn1" loCatId="relationship" qsTypeId="urn:microsoft.com/office/officeart/2005/8/quickstyle/simple1" qsCatId="simple" csTypeId="urn:microsoft.com/office/officeart/2005/8/colors/accent3_2" csCatId="accent3"/>
      <dgm:spPr/>
      <dgm:t>
        <a:bodyPr/>
        <a:lstStyle/>
        <a:p>
          <a:endParaRPr lang="en-US"/>
        </a:p>
      </dgm:t>
    </dgm:pt>
    <dgm:pt modelId="{B84183A8-1F8B-4A77-A4DA-FB31B7312F03}">
      <dgm:prSet custT="1"/>
      <dgm:spPr/>
      <dgm:t>
        <a:bodyPr/>
        <a:lstStyle/>
        <a:p>
          <a:pPr rtl="0"/>
          <a:r>
            <a:rPr lang="en-US" sz="2000" dirty="0" smtClean="0">
              <a:latin typeface="Times New Roman" pitchFamily="18" charset="0"/>
              <a:cs typeface="Times New Roman" pitchFamily="18" charset="0"/>
            </a:rPr>
            <a:t>We attempt to match our clients' needs for branding in their designs.</a:t>
          </a:r>
          <a:endParaRPr lang="en-US" sz="2000" dirty="0">
            <a:latin typeface="Times New Roman" pitchFamily="18" charset="0"/>
            <a:cs typeface="Times New Roman" pitchFamily="18" charset="0"/>
          </a:endParaRPr>
        </a:p>
      </dgm:t>
    </dgm:pt>
    <dgm:pt modelId="{248A739A-BF3A-4300-B0DF-64D6A38F1772}" type="parTrans" cxnId="{F66B68FF-6372-46DD-8D49-78D94395E331}">
      <dgm:prSet/>
      <dgm:spPr/>
      <dgm:t>
        <a:bodyPr/>
        <a:lstStyle/>
        <a:p>
          <a:endParaRPr lang="en-US"/>
        </a:p>
      </dgm:t>
    </dgm:pt>
    <dgm:pt modelId="{465BF660-3010-489A-8FD7-7FFCD6A80BA3}" type="sibTrans" cxnId="{F66B68FF-6372-46DD-8D49-78D94395E331}">
      <dgm:prSet/>
      <dgm:spPr/>
      <dgm:t>
        <a:bodyPr/>
        <a:lstStyle/>
        <a:p>
          <a:endParaRPr lang="en-US"/>
        </a:p>
      </dgm:t>
    </dgm:pt>
    <dgm:pt modelId="{D8184D7F-B91D-425A-AB88-A0B63CBD6842}" type="pres">
      <dgm:prSet presAssocID="{EC8AC10D-8530-4410-A6E6-67A2B714CE55}" presName="compositeShape" presStyleCnt="0">
        <dgm:presLayoutVars>
          <dgm:chMax val="7"/>
          <dgm:dir/>
          <dgm:resizeHandles val="exact"/>
        </dgm:presLayoutVars>
      </dgm:prSet>
      <dgm:spPr/>
      <dgm:t>
        <a:bodyPr/>
        <a:lstStyle/>
        <a:p>
          <a:endParaRPr lang="en-US"/>
        </a:p>
      </dgm:t>
    </dgm:pt>
    <dgm:pt modelId="{9C5B3436-BCA3-4F44-8605-2E1336B14FAD}" type="pres">
      <dgm:prSet presAssocID="{B84183A8-1F8B-4A77-A4DA-FB31B7312F03}" presName="circ1TxSh" presStyleLbl="vennNode1" presStyleIdx="0" presStyleCnt="1"/>
      <dgm:spPr/>
      <dgm:t>
        <a:bodyPr/>
        <a:lstStyle/>
        <a:p>
          <a:endParaRPr lang="en-US"/>
        </a:p>
      </dgm:t>
    </dgm:pt>
  </dgm:ptLst>
  <dgm:cxnLst>
    <dgm:cxn modelId="{D05AFB11-FF88-4204-975F-08B93112B708}" type="presOf" srcId="{B84183A8-1F8B-4A77-A4DA-FB31B7312F03}" destId="{9C5B3436-BCA3-4F44-8605-2E1336B14FAD}" srcOrd="0" destOrd="0" presId="urn:microsoft.com/office/officeart/2005/8/layout/venn1"/>
    <dgm:cxn modelId="{F66B68FF-6372-46DD-8D49-78D94395E331}" srcId="{EC8AC10D-8530-4410-A6E6-67A2B714CE55}" destId="{B84183A8-1F8B-4A77-A4DA-FB31B7312F03}" srcOrd="0" destOrd="0" parTransId="{248A739A-BF3A-4300-B0DF-64D6A38F1772}" sibTransId="{465BF660-3010-489A-8FD7-7FFCD6A80BA3}"/>
    <dgm:cxn modelId="{6CB3BC4C-1AE3-4D5F-BB25-542C9FFD8DE5}" type="presOf" srcId="{EC8AC10D-8530-4410-A6E6-67A2B714CE55}" destId="{D8184D7F-B91D-425A-AB88-A0B63CBD6842}" srcOrd="0" destOrd="0" presId="urn:microsoft.com/office/officeart/2005/8/layout/venn1"/>
    <dgm:cxn modelId="{2BE8768B-8AF6-4A03-A3DE-75582100E93A}" type="presParOf" srcId="{D8184D7F-B91D-425A-AB88-A0B63CBD6842}" destId="{9C5B3436-BCA3-4F44-8605-2E1336B14FAD}" srcOrd="0"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D106409-7BAE-41F1-837A-38C747EC3FAF}" type="doc">
      <dgm:prSet loTypeId="urn:microsoft.com/office/officeart/2005/8/layout/venn1" loCatId="relationship" qsTypeId="urn:microsoft.com/office/officeart/2005/8/quickstyle/simple1" qsCatId="simple" csTypeId="urn:microsoft.com/office/officeart/2005/8/colors/accent3_1" csCatId="accent3"/>
      <dgm:spPr/>
      <dgm:t>
        <a:bodyPr/>
        <a:lstStyle/>
        <a:p>
          <a:endParaRPr lang="en-US"/>
        </a:p>
      </dgm:t>
    </dgm:pt>
    <dgm:pt modelId="{B99E808B-456E-4B87-B0D0-32500FE33186}">
      <dgm:prSet custT="1"/>
      <dgm:spPr/>
      <dgm:t>
        <a:bodyPr/>
        <a:lstStyle/>
        <a:p>
          <a:pPr rtl="0"/>
          <a:r>
            <a:rPr lang="en-US" sz="2000" dirty="0" smtClean="0">
              <a:latin typeface="Times New Roman" pitchFamily="18" charset="0"/>
              <a:cs typeface="Times New Roman" pitchFamily="18" charset="0"/>
            </a:rPr>
            <a:t>We aspire to be a leader in the field of leather product manufacture</a:t>
          </a:r>
          <a:endParaRPr lang="en-US" sz="2000" dirty="0">
            <a:latin typeface="Times New Roman" pitchFamily="18" charset="0"/>
            <a:cs typeface="Times New Roman" pitchFamily="18" charset="0"/>
          </a:endParaRPr>
        </a:p>
      </dgm:t>
    </dgm:pt>
    <dgm:pt modelId="{E66B5AE0-EF1F-4A2A-AF1B-FD6F72B318C5}" type="parTrans" cxnId="{A7403A01-ADF0-47F3-A32A-BDF17BA7E7F8}">
      <dgm:prSet/>
      <dgm:spPr/>
      <dgm:t>
        <a:bodyPr/>
        <a:lstStyle/>
        <a:p>
          <a:endParaRPr lang="en-US"/>
        </a:p>
      </dgm:t>
    </dgm:pt>
    <dgm:pt modelId="{C044B06A-EE93-4621-9B07-460C16BA04CA}" type="sibTrans" cxnId="{A7403A01-ADF0-47F3-A32A-BDF17BA7E7F8}">
      <dgm:prSet/>
      <dgm:spPr/>
      <dgm:t>
        <a:bodyPr/>
        <a:lstStyle/>
        <a:p>
          <a:endParaRPr lang="en-US"/>
        </a:p>
      </dgm:t>
    </dgm:pt>
    <dgm:pt modelId="{5C723BE9-3D82-409D-91E0-D694DE0965D0}" type="pres">
      <dgm:prSet presAssocID="{0D106409-7BAE-41F1-837A-38C747EC3FAF}" presName="compositeShape" presStyleCnt="0">
        <dgm:presLayoutVars>
          <dgm:chMax val="7"/>
          <dgm:dir/>
          <dgm:resizeHandles val="exact"/>
        </dgm:presLayoutVars>
      </dgm:prSet>
      <dgm:spPr/>
      <dgm:t>
        <a:bodyPr/>
        <a:lstStyle/>
        <a:p>
          <a:endParaRPr lang="en-US"/>
        </a:p>
      </dgm:t>
    </dgm:pt>
    <dgm:pt modelId="{4F6EDDF5-B8FE-4F3A-A875-51CDD4429C5C}" type="pres">
      <dgm:prSet presAssocID="{B99E808B-456E-4B87-B0D0-32500FE33186}" presName="circ1TxSh" presStyleLbl="vennNode1" presStyleIdx="0" presStyleCnt="1" custLinFactNeighborX="14706" custLinFactNeighborY="840"/>
      <dgm:spPr/>
      <dgm:t>
        <a:bodyPr/>
        <a:lstStyle/>
        <a:p>
          <a:endParaRPr lang="en-US"/>
        </a:p>
      </dgm:t>
    </dgm:pt>
  </dgm:ptLst>
  <dgm:cxnLst>
    <dgm:cxn modelId="{AA8EABC0-C166-4873-9034-F22FC8DEACFC}" type="presOf" srcId="{0D106409-7BAE-41F1-837A-38C747EC3FAF}" destId="{5C723BE9-3D82-409D-91E0-D694DE0965D0}" srcOrd="0" destOrd="0" presId="urn:microsoft.com/office/officeart/2005/8/layout/venn1"/>
    <dgm:cxn modelId="{7EBB5262-092F-4248-BFBF-DC65C2F9B8EE}" type="presOf" srcId="{B99E808B-456E-4B87-B0D0-32500FE33186}" destId="{4F6EDDF5-B8FE-4F3A-A875-51CDD4429C5C}" srcOrd="0" destOrd="0" presId="urn:microsoft.com/office/officeart/2005/8/layout/venn1"/>
    <dgm:cxn modelId="{A7403A01-ADF0-47F3-A32A-BDF17BA7E7F8}" srcId="{0D106409-7BAE-41F1-837A-38C747EC3FAF}" destId="{B99E808B-456E-4B87-B0D0-32500FE33186}" srcOrd="0" destOrd="0" parTransId="{E66B5AE0-EF1F-4A2A-AF1B-FD6F72B318C5}" sibTransId="{C044B06A-EE93-4621-9B07-460C16BA04CA}"/>
    <dgm:cxn modelId="{74B06275-98E6-42A8-9675-74F92A1DA587}" type="presParOf" srcId="{5C723BE9-3D82-409D-91E0-D694DE0965D0}" destId="{4F6EDDF5-B8FE-4F3A-A875-51CDD4429C5C}" srcOrd="0" destOrd="0" presId="urn:microsoft.com/office/officeart/2005/8/layout/venn1"/>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62634CA-2631-434E-A62A-B055744D6336}" type="doc">
      <dgm:prSet loTypeId="urn:microsoft.com/office/officeart/2005/8/layout/venn1" loCatId="relationship" qsTypeId="urn:microsoft.com/office/officeart/2005/8/quickstyle/simple1" qsCatId="simple" csTypeId="urn:microsoft.com/office/officeart/2005/8/colors/accent3_1" csCatId="accent3"/>
      <dgm:spPr/>
      <dgm:t>
        <a:bodyPr/>
        <a:lstStyle/>
        <a:p>
          <a:endParaRPr lang="en-US"/>
        </a:p>
      </dgm:t>
    </dgm:pt>
    <dgm:pt modelId="{0CD44B81-C3A7-4A0C-95BE-005F5325D1CE}">
      <dgm:prSet custT="1"/>
      <dgm:spPr/>
      <dgm:t>
        <a:bodyPr/>
        <a:lstStyle/>
        <a:p>
          <a:pPr rtl="0"/>
          <a:r>
            <a:rPr lang="en-US" sz="1800" dirty="0" smtClean="0">
              <a:latin typeface="Times New Roman" pitchFamily="18" charset="0"/>
              <a:cs typeface="Times New Roman" pitchFamily="18" charset="0"/>
            </a:rPr>
            <a:t>We want to give our business partners a wide selection of leather products with attractive designs and prices.</a:t>
          </a:r>
          <a:endParaRPr lang="en-US" sz="1800" dirty="0">
            <a:latin typeface="Times New Roman" pitchFamily="18" charset="0"/>
            <a:cs typeface="Times New Roman" pitchFamily="18" charset="0"/>
          </a:endParaRPr>
        </a:p>
      </dgm:t>
    </dgm:pt>
    <dgm:pt modelId="{C362D895-6DEF-4E48-947B-8FDCABAF9430}" type="parTrans" cxnId="{FE5EA7FC-47CD-45DE-9273-0EBD7154642B}">
      <dgm:prSet/>
      <dgm:spPr/>
      <dgm:t>
        <a:bodyPr/>
        <a:lstStyle/>
        <a:p>
          <a:endParaRPr lang="en-US"/>
        </a:p>
      </dgm:t>
    </dgm:pt>
    <dgm:pt modelId="{A4AA3C82-3523-46A4-AA6B-FC6C778006EF}" type="sibTrans" cxnId="{FE5EA7FC-47CD-45DE-9273-0EBD7154642B}">
      <dgm:prSet/>
      <dgm:spPr/>
      <dgm:t>
        <a:bodyPr/>
        <a:lstStyle/>
        <a:p>
          <a:endParaRPr lang="en-US"/>
        </a:p>
      </dgm:t>
    </dgm:pt>
    <dgm:pt modelId="{5EF9D8AA-D40F-4CA3-8964-4E47628B9454}" type="pres">
      <dgm:prSet presAssocID="{762634CA-2631-434E-A62A-B055744D6336}" presName="compositeShape" presStyleCnt="0">
        <dgm:presLayoutVars>
          <dgm:chMax val="7"/>
          <dgm:dir/>
          <dgm:resizeHandles val="exact"/>
        </dgm:presLayoutVars>
      </dgm:prSet>
      <dgm:spPr/>
      <dgm:t>
        <a:bodyPr/>
        <a:lstStyle/>
        <a:p>
          <a:endParaRPr lang="en-US"/>
        </a:p>
      </dgm:t>
    </dgm:pt>
    <dgm:pt modelId="{E017E155-FE61-4D82-9F0D-7C8DD8A1BE18}" type="pres">
      <dgm:prSet presAssocID="{0CD44B81-C3A7-4A0C-95BE-005F5325D1CE}" presName="circ1TxSh" presStyleLbl="vennNode1" presStyleIdx="0" presStyleCnt="1" custLinFactNeighborX="-21849" custLinFactNeighborY="-420"/>
      <dgm:spPr/>
      <dgm:t>
        <a:bodyPr/>
        <a:lstStyle/>
        <a:p>
          <a:endParaRPr lang="en-US"/>
        </a:p>
      </dgm:t>
    </dgm:pt>
  </dgm:ptLst>
  <dgm:cxnLst>
    <dgm:cxn modelId="{FE5EA7FC-47CD-45DE-9273-0EBD7154642B}" srcId="{762634CA-2631-434E-A62A-B055744D6336}" destId="{0CD44B81-C3A7-4A0C-95BE-005F5325D1CE}" srcOrd="0" destOrd="0" parTransId="{C362D895-6DEF-4E48-947B-8FDCABAF9430}" sibTransId="{A4AA3C82-3523-46A4-AA6B-FC6C778006EF}"/>
    <dgm:cxn modelId="{674CD01F-B36A-4273-A647-91D35C351F9A}" type="presOf" srcId="{0CD44B81-C3A7-4A0C-95BE-005F5325D1CE}" destId="{E017E155-FE61-4D82-9F0D-7C8DD8A1BE18}" srcOrd="0" destOrd="0" presId="urn:microsoft.com/office/officeart/2005/8/layout/venn1"/>
    <dgm:cxn modelId="{1ADE38AD-22C7-460B-BBC5-544AB5DFB3F0}" type="presOf" srcId="{762634CA-2631-434E-A62A-B055744D6336}" destId="{5EF9D8AA-D40F-4CA3-8964-4E47628B9454}" srcOrd="0" destOrd="0" presId="urn:microsoft.com/office/officeart/2005/8/layout/venn1"/>
    <dgm:cxn modelId="{EF7990B0-7DDA-485E-A7B3-C5F58060068B}" type="presParOf" srcId="{5EF9D8AA-D40F-4CA3-8964-4E47628B9454}" destId="{E017E155-FE61-4D82-9F0D-7C8DD8A1BE18}" srcOrd="0" destOrd="0" presId="urn:microsoft.com/office/officeart/2005/8/layout/ven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0C4CED-4630-4713-A313-C5F66E876710}" type="doc">
      <dgm:prSet loTypeId="urn:microsoft.com/office/officeart/2005/8/layout/target1" loCatId="relationship" qsTypeId="urn:microsoft.com/office/officeart/2005/8/quickstyle/simple1" qsCatId="simple" csTypeId="urn:microsoft.com/office/officeart/2005/8/colors/accent3_5" csCatId="accent3"/>
      <dgm:spPr/>
      <dgm:t>
        <a:bodyPr/>
        <a:lstStyle/>
        <a:p>
          <a:endParaRPr lang="en-US"/>
        </a:p>
      </dgm:t>
    </dgm:pt>
    <dgm:pt modelId="{1DA34669-3AAB-4CF4-B52F-B853145B72AB}">
      <dgm:prSet/>
      <dgm:spPr/>
      <dgm:t>
        <a:bodyPr/>
        <a:lstStyle/>
        <a:p>
          <a:pPr rtl="0"/>
          <a:r>
            <a:rPr lang="en-US" dirty="0" smtClean="0">
              <a:latin typeface="Times New Roman" pitchFamily="18" charset="0"/>
              <a:cs typeface="Times New Roman" pitchFamily="18" charset="0"/>
            </a:rPr>
            <a:t>Addition of Space to increase the production capacity for all aspects.</a:t>
          </a:r>
          <a:endParaRPr lang="en-US" dirty="0">
            <a:latin typeface="Times New Roman" pitchFamily="18" charset="0"/>
            <a:cs typeface="Times New Roman" pitchFamily="18" charset="0"/>
          </a:endParaRPr>
        </a:p>
      </dgm:t>
    </dgm:pt>
    <dgm:pt modelId="{E1B2B6ED-A776-45FD-8A9A-585D80F2D57B}" type="parTrans" cxnId="{90EE4FDB-7E8E-4FF3-9E05-43D7770F2682}">
      <dgm:prSet/>
      <dgm:spPr/>
      <dgm:t>
        <a:bodyPr/>
        <a:lstStyle/>
        <a:p>
          <a:endParaRPr lang="en-US"/>
        </a:p>
      </dgm:t>
    </dgm:pt>
    <dgm:pt modelId="{2DEE696F-25F3-410A-9103-8C9AF1DAB403}" type="sibTrans" cxnId="{90EE4FDB-7E8E-4FF3-9E05-43D7770F2682}">
      <dgm:prSet/>
      <dgm:spPr/>
      <dgm:t>
        <a:bodyPr/>
        <a:lstStyle/>
        <a:p>
          <a:endParaRPr lang="en-US"/>
        </a:p>
      </dgm:t>
    </dgm:pt>
    <dgm:pt modelId="{5DCE6DB8-E474-4C2D-8E04-CEF51D3BAE61}">
      <dgm:prSet/>
      <dgm:spPr/>
      <dgm:t>
        <a:bodyPr/>
        <a:lstStyle/>
        <a:p>
          <a:pPr rtl="0"/>
          <a:r>
            <a:rPr lang="en-US" smtClean="0"/>
            <a:t>Inclusion of Value Added Products</a:t>
          </a:r>
          <a:endParaRPr lang="en-US"/>
        </a:p>
      </dgm:t>
    </dgm:pt>
    <dgm:pt modelId="{7FF3E310-D687-4C77-AF10-6CFA9E62AFE2}" type="parTrans" cxnId="{A9BCEC9D-8CF2-48D8-961C-48E7DE4488ED}">
      <dgm:prSet/>
      <dgm:spPr/>
      <dgm:t>
        <a:bodyPr/>
        <a:lstStyle/>
        <a:p>
          <a:endParaRPr lang="en-US"/>
        </a:p>
      </dgm:t>
    </dgm:pt>
    <dgm:pt modelId="{E84766BB-B056-41EF-B0D6-390F12DD8756}" type="sibTrans" cxnId="{A9BCEC9D-8CF2-48D8-961C-48E7DE4488ED}">
      <dgm:prSet/>
      <dgm:spPr/>
      <dgm:t>
        <a:bodyPr/>
        <a:lstStyle/>
        <a:p>
          <a:endParaRPr lang="en-US"/>
        </a:p>
      </dgm:t>
    </dgm:pt>
    <dgm:pt modelId="{359A2AD4-CCE3-43A4-BF69-67D3B3A8077B}">
      <dgm:prSet/>
      <dgm:spPr/>
      <dgm:t>
        <a:bodyPr/>
        <a:lstStyle/>
        <a:p>
          <a:pPr rtl="0"/>
          <a:r>
            <a:rPr lang="en-US" smtClean="0"/>
            <a:t>Fashionable Leather Accessories.</a:t>
          </a:r>
          <a:endParaRPr lang="en-US"/>
        </a:p>
      </dgm:t>
    </dgm:pt>
    <dgm:pt modelId="{C21D457D-C213-43A7-A3FF-4D8602B6B298}" type="parTrans" cxnId="{D6327713-D6C6-45B0-9372-204CB606DEC7}">
      <dgm:prSet/>
      <dgm:spPr/>
      <dgm:t>
        <a:bodyPr/>
        <a:lstStyle/>
        <a:p>
          <a:endParaRPr lang="en-US"/>
        </a:p>
      </dgm:t>
    </dgm:pt>
    <dgm:pt modelId="{FC5DD8DE-DFA4-4B88-83D0-14EA9EE27F0A}" type="sibTrans" cxnId="{D6327713-D6C6-45B0-9372-204CB606DEC7}">
      <dgm:prSet/>
      <dgm:spPr/>
      <dgm:t>
        <a:bodyPr/>
        <a:lstStyle/>
        <a:p>
          <a:endParaRPr lang="en-US"/>
        </a:p>
      </dgm:t>
    </dgm:pt>
    <dgm:pt modelId="{7AF718A8-3CCC-4334-936B-60E4A47B3EC6}" type="pres">
      <dgm:prSet presAssocID="{630C4CED-4630-4713-A313-C5F66E876710}" presName="composite" presStyleCnt="0">
        <dgm:presLayoutVars>
          <dgm:chMax val="5"/>
          <dgm:dir/>
          <dgm:resizeHandles val="exact"/>
        </dgm:presLayoutVars>
      </dgm:prSet>
      <dgm:spPr/>
      <dgm:t>
        <a:bodyPr/>
        <a:lstStyle/>
        <a:p>
          <a:endParaRPr lang="en-US"/>
        </a:p>
      </dgm:t>
    </dgm:pt>
    <dgm:pt modelId="{4D120BA2-1BFF-4CCE-8423-B2F342182874}" type="pres">
      <dgm:prSet presAssocID="{1DA34669-3AAB-4CF4-B52F-B853145B72AB}" presName="circle1" presStyleLbl="lnNode1" presStyleIdx="0" presStyleCnt="3"/>
      <dgm:spPr/>
    </dgm:pt>
    <dgm:pt modelId="{E0AAFC2E-365E-45E5-A9B5-ED3CC9ED4852}" type="pres">
      <dgm:prSet presAssocID="{1DA34669-3AAB-4CF4-B52F-B853145B72AB}" presName="text1" presStyleLbl="revTx" presStyleIdx="0" presStyleCnt="3">
        <dgm:presLayoutVars>
          <dgm:bulletEnabled val="1"/>
        </dgm:presLayoutVars>
      </dgm:prSet>
      <dgm:spPr/>
      <dgm:t>
        <a:bodyPr/>
        <a:lstStyle/>
        <a:p>
          <a:endParaRPr lang="en-US"/>
        </a:p>
      </dgm:t>
    </dgm:pt>
    <dgm:pt modelId="{7A2FCA10-FD4E-47DA-B2CA-940B02FB3411}" type="pres">
      <dgm:prSet presAssocID="{1DA34669-3AAB-4CF4-B52F-B853145B72AB}" presName="line1" presStyleLbl="callout" presStyleIdx="0" presStyleCnt="6"/>
      <dgm:spPr/>
    </dgm:pt>
    <dgm:pt modelId="{11872922-7FEE-4C90-8983-3A4CFA6B0DE6}" type="pres">
      <dgm:prSet presAssocID="{1DA34669-3AAB-4CF4-B52F-B853145B72AB}" presName="d1" presStyleLbl="callout" presStyleIdx="1" presStyleCnt="6"/>
      <dgm:spPr/>
    </dgm:pt>
    <dgm:pt modelId="{73EDD55A-63D9-4FA7-B771-00B29EBD9802}" type="pres">
      <dgm:prSet presAssocID="{5DCE6DB8-E474-4C2D-8E04-CEF51D3BAE61}" presName="circle2" presStyleLbl="lnNode1" presStyleIdx="1" presStyleCnt="3"/>
      <dgm:spPr/>
    </dgm:pt>
    <dgm:pt modelId="{A7AD0C04-0DDA-4F42-AB90-69D9A01829B8}" type="pres">
      <dgm:prSet presAssocID="{5DCE6DB8-E474-4C2D-8E04-CEF51D3BAE61}" presName="text2" presStyleLbl="revTx" presStyleIdx="1" presStyleCnt="3">
        <dgm:presLayoutVars>
          <dgm:bulletEnabled val="1"/>
        </dgm:presLayoutVars>
      </dgm:prSet>
      <dgm:spPr/>
      <dgm:t>
        <a:bodyPr/>
        <a:lstStyle/>
        <a:p>
          <a:endParaRPr lang="en-US"/>
        </a:p>
      </dgm:t>
    </dgm:pt>
    <dgm:pt modelId="{41A22A95-6082-4410-B5B2-8806A9A99FCD}" type="pres">
      <dgm:prSet presAssocID="{5DCE6DB8-E474-4C2D-8E04-CEF51D3BAE61}" presName="line2" presStyleLbl="callout" presStyleIdx="2" presStyleCnt="6"/>
      <dgm:spPr/>
    </dgm:pt>
    <dgm:pt modelId="{06483B4F-A51C-4AD3-BE0D-4D329FB60FD2}" type="pres">
      <dgm:prSet presAssocID="{5DCE6DB8-E474-4C2D-8E04-CEF51D3BAE61}" presName="d2" presStyleLbl="callout" presStyleIdx="3" presStyleCnt="6"/>
      <dgm:spPr/>
    </dgm:pt>
    <dgm:pt modelId="{6EADA994-EB4D-46AB-BDF3-4D6FFA41B83A}" type="pres">
      <dgm:prSet presAssocID="{359A2AD4-CCE3-43A4-BF69-67D3B3A8077B}" presName="circle3" presStyleLbl="lnNode1" presStyleIdx="2" presStyleCnt="3"/>
      <dgm:spPr/>
    </dgm:pt>
    <dgm:pt modelId="{FF3BF8F8-64FE-4BD6-B950-D198DA61BC91}" type="pres">
      <dgm:prSet presAssocID="{359A2AD4-CCE3-43A4-BF69-67D3B3A8077B}" presName="text3" presStyleLbl="revTx" presStyleIdx="2" presStyleCnt="3">
        <dgm:presLayoutVars>
          <dgm:bulletEnabled val="1"/>
        </dgm:presLayoutVars>
      </dgm:prSet>
      <dgm:spPr/>
      <dgm:t>
        <a:bodyPr/>
        <a:lstStyle/>
        <a:p>
          <a:endParaRPr lang="en-US"/>
        </a:p>
      </dgm:t>
    </dgm:pt>
    <dgm:pt modelId="{4A71693F-98D2-4B6C-A962-D73B230BD3D7}" type="pres">
      <dgm:prSet presAssocID="{359A2AD4-CCE3-43A4-BF69-67D3B3A8077B}" presName="line3" presStyleLbl="callout" presStyleIdx="4" presStyleCnt="6"/>
      <dgm:spPr/>
    </dgm:pt>
    <dgm:pt modelId="{9CE24FA5-63E7-4586-9CB0-5E8992447F8E}" type="pres">
      <dgm:prSet presAssocID="{359A2AD4-CCE3-43A4-BF69-67D3B3A8077B}" presName="d3" presStyleLbl="callout" presStyleIdx="5" presStyleCnt="6"/>
      <dgm:spPr/>
    </dgm:pt>
  </dgm:ptLst>
  <dgm:cxnLst>
    <dgm:cxn modelId="{F8FF49C5-4ECB-4B11-9FC0-3856E217DBE9}" type="presOf" srcId="{630C4CED-4630-4713-A313-C5F66E876710}" destId="{7AF718A8-3CCC-4334-936B-60E4A47B3EC6}" srcOrd="0" destOrd="0" presId="urn:microsoft.com/office/officeart/2005/8/layout/target1"/>
    <dgm:cxn modelId="{18BB0541-B742-43F0-8CF0-554C3709225F}" type="presOf" srcId="{5DCE6DB8-E474-4C2D-8E04-CEF51D3BAE61}" destId="{A7AD0C04-0DDA-4F42-AB90-69D9A01829B8}" srcOrd="0" destOrd="0" presId="urn:microsoft.com/office/officeart/2005/8/layout/target1"/>
    <dgm:cxn modelId="{A9BCEC9D-8CF2-48D8-961C-48E7DE4488ED}" srcId="{630C4CED-4630-4713-A313-C5F66E876710}" destId="{5DCE6DB8-E474-4C2D-8E04-CEF51D3BAE61}" srcOrd="1" destOrd="0" parTransId="{7FF3E310-D687-4C77-AF10-6CFA9E62AFE2}" sibTransId="{E84766BB-B056-41EF-B0D6-390F12DD8756}"/>
    <dgm:cxn modelId="{90EE4FDB-7E8E-4FF3-9E05-43D7770F2682}" srcId="{630C4CED-4630-4713-A313-C5F66E876710}" destId="{1DA34669-3AAB-4CF4-B52F-B853145B72AB}" srcOrd="0" destOrd="0" parTransId="{E1B2B6ED-A776-45FD-8A9A-585D80F2D57B}" sibTransId="{2DEE696F-25F3-410A-9103-8C9AF1DAB403}"/>
    <dgm:cxn modelId="{4A3B6314-834D-4B51-986B-FB64F6724C34}" type="presOf" srcId="{359A2AD4-CCE3-43A4-BF69-67D3B3A8077B}" destId="{FF3BF8F8-64FE-4BD6-B950-D198DA61BC91}" srcOrd="0" destOrd="0" presId="urn:microsoft.com/office/officeart/2005/8/layout/target1"/>
    <dgm:cxn modelId="{D6327713-D6C6-45B0-9372-204CB606DEC7}" srcId="{630C4CED-4630-4713-A313-C5F66E876710}" destId="{359A2AD4-CCE3-43A4-BF69-67D3B3A8077B}" srcOrd="2" destOrd="0" parTransId="{C21D457D-C213-43A7-A3FF-4D8602B6B298}" sibTransId="{FC5DD8DE-DFA4-4B88-83D0-14EA9EE27F0A}"/>
    <dgm:cxn modelId="{E3C73385-9414-4A94-92E7-18E7408DF51C}" type="presOf" srcId="{1DA34669-3AAB-4CF4-B52F-B853145B72AB}" destId="{E0AAFC2E-365E-45E5-A9B5-ED3CC9ED4852}" srcOrd="0" destOrd="0" presId="urn:microsoft.com/office/officeart/2005/8/layout/target1"/>
    <dgm:cxn modelId="{3D3766BC-C32C-4CC3-8DA6-017454F9F4E5}" type="presParOf" srcId="{7AF718A8-3CCC-4334-936B-60E4A47B3EC6}" destId="{4D120BA2-1BFF-4CCE-8423-B2F342182874}" srcOrd="0" destOrd="0" presId="urn:microsoft.com/office/officeart/2005/8/layout/target1"/>
    <dgm:cxn modelId="{04B6678B-8B41-494A-8235-C48A14D17FFF}" type="presParOf" srcId="{7AF718A8-3CCC-4334-936B-60E4A47B3EC6}" destId="{E0AAFC2E-365E-45E5-A9B5-ED3CC9ED4852}" srcOrd="1" destOrd="0" presId="urn:microsoft.com/office/officeart/2005/8/layout/target1"/>
    <dgm:cxn modelId="{BD936128-6A41-4A1D-BC9A-C787208BB728}" type="presParOf" srcId="{7AF718A8-3CCC-4334-936B-60E4A47B3EC6}" destId="{7A2FCA10-FD4E-47DA-B2CA-940B02FB3411}" srcOrd="2" destOrd="0" presId="urn:microsoft.com/office/officeart/2005/8/layout/target1"/>
    <dgm:cxn modelId="{824348A9-4FFB-476B-99E2-5F2585DC2670}" type="presParOf" srcId="{7AF718A8-3CCC-4334-936B-60E4A47B3EC6}" destId="{11872922-7FEE-4C90-8983-3A4CFA6B0DE6}" srcOrd="3" destOrd="0" presId="urn:microsoft.com/office/officeart/2005/8/layout/target1"/>
    <dgm:cxn modelId="{F151418F-11E0-4DD7-A2D7-141CFCD573F1}" type="presParOf" srcId="{7AF718A8-3CCC-4334-936B-60E4A47B3EC6}" destId="{73EDD55A-63D9-4FA7-B771-00B29EBD9802}" srcOrd="4" destOrd="0" presId="urn:microsoft.com/office/officeart/2005/8/layout/target1"/>
    <dgm:cxn modelId="{B8B97D01-9701-4012-9720-78B23934F340}" type="presParOf" srcId="{7AF718A8-3CCC-4334-936B-60E4A47B3EC6}" destId="{A7AD0C04-0DDA-4F42-AB90-69D9A01829B8}" srcOrd="5" destOrd="0" presId="urn:microsoft.com/office/officeart/2005/8/layout/target1"/>
    <dgm:cxn modelId="{CBF688BE-0F8E-41D0-BF95-9781B69112E0}" type="presParOf" srcId="{7AF718A8-3CCC-4334-936B-60E4A47B3EC6}" destId="{41A22A95-6082-4410-B5B2-8806A9A99FCD}" srcOrd="6" destOrd="0" presId="urn:microsoft.com/office/officeart/2005/8/layout/target1"/>
    <dgm:cxn modelId="{24B331C0-349E-415D-916D-0924EFE553BD}" type="presParOf" srcId="{7AF718A8-3CCC-4334-936B-60E4A47B3EC6}" destId="{06483B4F-A51C-4AD3-BE0D-4D329FB60FD2}" srcOrd="7" destOrd="0" presId="urn:microsoft.com/office/officeart/2005/8/layout/target1"/>
    <dgm:cxn modelId="{93DDDFFF-EDC5-4771-9B31-915164105AA4}" type="presParOf" srcId="{7AF718A8-3CCC-4334-936B-60E4A47B3EC6}" destId="{6EADA994-EB4D-46AB-BDF3-4D6FFA41B83A}" srcOrd="8" destOrd="0" presId="urn:microsoft.com/office/officeart/2005/8/layout/target1"/>
    <dgm:cxn modelId="{D0ED8543-B169-4E12-B887-E445FCDB722B}" type="presParOf" srcId="{7AF718A8-3CCC-4334-936B-60E4A47B3EC6}" destId="{FF3BF8F8-64FE-4BD6-B950-D198DA61BC91}" srcOrd="9" destOrd="0" presId="urn:microsoft.com/office/officeart/2005/8/layout/target1"/>
    <dgm:cxn modelId="{1B0A3B36-E3CB-483A-92A9-B237A4416021}" type="presParOf" srcId="{7AF718A8-3CCC-4334-936B-60E4A47B3EC6}" destId="{4A71693F-98D2-4B6C-A962-D73B230BD3D7}" srcOrd="10" destOrd="0" presId="urn:microsoft.com/office/officeart/2005/8/layout/target1"/>
    <dgm:cxn modelId="{64111799-D945-47B6-865A-704DBC48E52D}" type="presParOf" srcId="{7AF718A8-3CCC-4334-936B-60E4A47B3EC6}" destId="{9CE24FA5-63E7-4586-9CB0-5E8992447F8E}" srcOrd="11"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42953A-9E8F-428A-8C0A-02C4DB4F29CD}" type="doc">
      <dgm:prSet loTypeId="urn:microsoft.com/office/officeart/2005/8/layout/hList7" loCatId="list" qsTypeId="urn:microsoft.com/office/officeart/2005/8/quickstyle/simple3" qsCatId="simple" csTypeId="urn:microsoft.com/office/officeart/2005/8/colors/accent3_2" csCatId="accent3" phldr="1"/>
      <dgm:spPr/>
      <dgm:t>
        <a:bodyPr/>
        <a:lstStyle/>
        <a:p>
          <a:endParaRPr lang="en-US"/>
        </a:p>
      </dgm:t>
    </dgm:pt>
    <dgm:pt modelId="{89223C4F-1572-442F-A3DE-C42A5EFC788F}">
      <dgm:prSet custT="1"/>
      <dgm:spPr/>
      <dgm:t>
        <a:bodyPr/>
        <a:lstStyle/>
        <a:p>
          <a:pPr rtl="0"/>
          <a:r>
            <a:rPr lang="en-US" sz="1600" dirty="0" smtClean="0">
              <a:latin typeface="Times New Roman" pitchFamily="18" charset="0"/>
              <a:cs typeface="Times New Roman" pitchFamily="18" charset="0"/>
            </a:rPr>
            <a:t>High-quality leather made mostly of calf, lamb, goat, and buffalo</a:t>
          </a:r>
          <a:r>
            <a:rPr lang="en-US" sz="1600" dirty="0" smtClean="0"/>
            <a:t>.</a:t>
          </a:r>
          <a:endParaRPr lang="en-US" sz="1600" dirty="0"/>
        </a:p>
      </dgm:t>
    </dgm:pt>
    <dgm:pt modelId="{5E912AEA-19E5-4F6C-85A1-7A82D81AB004}" type="parTrans" cxnId="{3D45AF65-9C08-4114-8BE9-714B3EFD1B18}">
      <dgm:prSet/>
      <dgm:spPr/>
      <dgm:t>
        <a:bodyPr/>
        <a:lstStyle/>
        <a:p>
          <a:endParaRPr lang="en-US"/>
        </a:p>
      </dgm:t>
    </dgm:pt>
    <dgm:pt modelId="{862E7543-2726-4C65-B071-C09B5FACB004}" type="sibTrans" cxnId="{3D45AF65-9C08-4114-8BE9-714B3EFD1B18}">
      <dgm:prSet/>
      <dgm:spPr/>
      <dgm:t>
        <a:bodyPr/>
        <a:lstStyle/>
        <a:p>
          <a:endParaRPr lang="en-US"/>
        </a:p>
      </dgm:t>
    </dgm:pt>
    <dgm:pt modelId="{DCE6489B-98A9-4C40-86D8-B63DB170E17B}">
      <dgm:prSet/>
      <dgm:spPr/>
      <dgm:t>
        <a:bodyPr/>
        <a:lstStyle/>
        <a:p>
          <a:pPr rtl="0"/>
          <a:r>
            <a:rPr lang="en-US" dirty="0" smtClean="0">
              <a:latin typeface="Times New Roman" pitchFamily="18" charset="0"/>
              <a:cs typeface="Times New Roman" pitchFamily="18" charset="0"/>
            </a:rPr>
            <a:t>We might do sample development for free or at a very minimal cost.</a:t>
          </a:r>
          <a:endParaRPr lang="en-US" dirty="0"/>
        </a:p>
      </dgm:t>
    </dgm:pt>
    <dgm:pt modelId="{A90C0C3E-EA9F-402B-918E-CC07BC21B06D}" type="parTrans" cxnId="{055843CF-8E8E-498B-A9BA-1935249F91F6}">
      <dgm:prSet/>
      <dgm:spPr/>
      <dgm:t>
        <a:bodyPr/>
        <a:lstStyle/>
        <a:p>
          <a:endParaRPr lang="en-US"/>
        </a:p>
      </dgm:t>
    </dgm:pt>
    <dgm:pt modelId="{AE793B1C-A05C-4AB7-8A58-DC41630D88B7}" type="sibTrans" cxnId="{055843CF-8E8E-498B-A9BA-1935249F91F6}">
      <dgm:prSet/>
      <dgm:spPr/>
      <dgm:t>
        <a:bodyPr/>
        <a:lstStyle/>
        <a:p>
          <a:endParaRPr lang="en-US"/>
        </a:p>
      </dgm:t>
    </dgm:pt>
    <dgm:pt modelId="{A3FB5CDA-4C45-4A39-855B-2E1EAF21ED08}">
      <dgm:prSet/>
      <dgm:spPr/>
      <dgm:t>
        <a:bodyPr/>
        <a:lstStyle/>
        <a:p>
          <a:pPr rtl="0"/>
          <a:r>
            <a:rPr lang="en-US" dirty="0" smtClean="0">
              <a:latin typeface="Times New Roman" pitchFamily="18" charset="0"/>
              <a:cs typeface="Times New Roman" pitchFamily="18" charset="0"/>
            </a:rPr>
            <a:t>Execution in smaller batches.</a:t>
          </a:r>
          <a:endParaRPr lang="en-US" dirty="0"/>
        </a:p>
      </dgm:t>
    </dgm:pt>
    <dgm:pt modelId="{12FF558A-0853-4E3C-A6EF-63049D762F88}" type="parTrans" cxnId="{5E37EC3E-08EE-4795-AF45-9C0EDF1D0377}">
      <dgm:prSet/>
      <dgm:spPr/>
      <dgm:t>
        <a:bodyPr/>
        <a:lstStyle/>
        <a:p>
          <a:endParaRPr lang="en-US"/>
        </a:p>
      </dgm:t>
    </dgm:pt>
    <dgm:pt modelId="{AB3F91C6-8300-4913-A966-8A87806B63DE}" type="sibTrans" cxnId="{5E37EC3E-08EE-4795-AF45-9C0EDF1D0377}">
      <dgm:prSet/>
      <dgm:spPr/>
      <dgm:t>
        <a:bodyPr/>
        <a:lstStyle/>
        <a:p>
          <a:endParaRPr lang="en-US"/>
        </a:p>
      </dgm:t>
    </dgm:pt>
    <dgm:pt modelId="{BE8B5937-E312-4850-BC68-98C2D09D5BE3}">
      <dgm:prSet/>
      <dgm:spPr/>
      <dgm:t>
        <a:bodyPr/>
        <a:lstStyle/>
        <a:p>
          <a:pPr rtl="0"/>
          <a:r>
            <a:rPr lang="en-US" dirty="0" smtClean="0">
              <a:latin typeface="Times New Roman" pitchFamily="18" charset="0"/>
              <a:cs typeface="Times New Roman" pitchFamily="18" charset="0"/>
            </a:rPr>
            <a:t>Always on task and focused on relationships.</a:t>
          </a:r>
          <a:endParaRPr lang="en-US" dirty="0"/>
        </a:p>
      </dgm:t>
    </dgm:pt>
    <dgm:pt modelId="{FDD9E9DB-82EA-487E-B7FD-0006642AC40B}" type="parTrans" cxnId="{3062FF3C-AF30-4A0F-AD5B-92DAC5FB2FCD}">
      <dgm:prSet/>
      <dgm:spPr/>
      <dgm:t>
        <a:bodyPr/>
        <a:lstStyle/>
        <a:p>
          <a:endParaRPr lang="en-US"/>
        </a:p>
      </dgm:t>
    </dgm:pt>
    <dgm:pt modelId="{8F7CDAB1-FE87-4AC3-9356-35A414426B8B}" type="sibTrans" cxnId="{3062FF3C-AF30-4A0F-AD5B-92DAC5FB2FCD}">
      <dgm:prSet/>
      <dgm:spPr/>
      <dgm:t>
        <a:bodyPr/>
        <a:lstStyle/>
        <a:p>
          <a:endParaRPr lang="en-US"/>
        </a:p>
      </dgm:t>
    </dgm:pt>
    <dgm:pt modelId="{312909C1-42E6-48EA-8329-884B15825306}">
      <dgm:prSet/>
      <dgm:spPr/>
      <dgm:t>
        <a:bodyPr/>
        <a:lstStyle/>
        <a:p>
          <a:pPr rtl="0"/>
          <a:r>
            <a:rPr lang="en-US" dirty="0" smtClean="0">
              <a:latin typeface="Times New Roman" pitchFamily="18" charset="0"/>
              <a:cs typeface="Times New Roman" pitchFamily="18" charset="0"/>
            </a:rPr>
            <a:t>We welcome any and all suggestions for improvement.</a:t>
          </a:r>
          <a:endParaRPr lang="en-US" dirty="0"/>
        </a:p>
      </dgm:t>
    </dgm:pt>
    <dgm:pt modelId="{A951200B-491B-43A9-B79F-CA4445B67351}" type="parTrans" cxnId="{EEE39638-5CFE-4A87-80B5-DB9431FEB89E}">
      <dgm:prSet/>
      <dgm:spPr/>
      <dgm:t>
        <a:bodyPr/>
        <a:lstStyle/>
        <a:p>
          <a:endParaRPr lang="en-US"/>
        </a:p>
      </dgm:t>
    </dgm:pt>
    <dgm:pt modelId="{BC4229BB-927A-40DE-B15C-783A48E3ED6F}" type="sibTrans" cxnId="{EEE39638-5CFE-4A87-80B5-DB9431FEB89E}">
      <dgm:prSet/>
      <dgm:spPr/>
      <dgm:t>
        <a:bodyPr/>
        <a:lstStyle/>
        <a:p>
          <a:endParaRPr lang="en-US"/>
        </a:p>
      </dgm:t>
    </dgm:pt>
    <dgm:pt modelId="{1F9256E4-700A-4035-9F1B-04C92FEF478C}">
      <dgm:prSet/>
      <dgm:spPr/>
      <dgm:t>
        <a:bodyPr/>
        <a:lstStyle/>
        <a:p>
          <a:pPr rtl="0"/>
          <a:r>
            <a:rPr lang="en-US" dirty="0" smtClean="0">
              <a:latin typeface="Times New Roman" pitchFamily="18" charset="0"/>
              <a:cs typeface="Times New Roman" pitchFamily="18" charset="0"/>
            </a:rPr>
            <a:t>Assist you in selling.</a:t>
          </a:r>
          <a:endParaRPr lang="en-US" dirty="0"/>
        </a:p>
      </dgm:t>
    </dgm:pt>
    <dgm:pt modelId="{12843AF6-826F-426D-BA15-98E6C70F6639}" type="parTrans" cxnId="{F70AB0A6-1AB3-4E8C-8516-F201F6F714E7}">
      <dgm:prSet/>
      <dgm:spPr/>
      <dgm:t>
        <a:bodyPr/>
        <a:lstStyle/>
        <a:p>
          <a:endParaRPr lang="en-US"/>
        </a:p>
      </dgm:t>
    </dgm:pt>
    <dgm:pt modelId="{717AD7C0-E862-404A-91C3-E8CA3C06043A}" type="sibTrans" cxnId="{F70AB0A6-1AB3-4E8C-8516-F201F6F714E7}">
      <dgm:prSet/>
      <dgm:spPr/>
      <dgm:t>
        <a:bodyPr/>
        <a:lstStyle/>
        <a:p>
          <a:endParaRPr lang="en-US"/>
        </a:p>
      </dgm:t>
    </dgm:pt>
    <dgm:pt modelId="{92A84206-F83D-4136-9614-51D61A0C426A}" type="pres">
      <dgm:prSet presAssocID="{BC42953A-9E8F-428A-8C0A-02C4DB4F29CD}" presName="Name0" presStyleCnt="0">
        <dgm:presLayoutVars>
          <dgm:dir/>
          <dgm:resizeHandles val="exact"/>
        </dgm:presLayoutVars>
      </dgm:prSet>
      <dgm:spPr/>
      <dgm:t>
        <a:bodyPr/>
        <a:lstStyle/>
        <a:p>
          <a:endParaRPr lang="en-US"/>
        </a:p>
      </dgm:t>
    </dgm:pt>
    <dgm:pt modelId="{066E8816-9DE7-49B3-B21B-ABE861636B28}" type="pres">
      <dgm:prSet presAssocID="{BC42953A-9E8F-428A-8C0A-02C4DB4F29CD}" presName="fgShape" presStyleLbl="fgShp" presStyleIdx="0" presStyleCnt="1"/>
      <dgm:spPr/>
    </dgm:pt>
    <dgm:pt modelId="{B8BF80AC-69E9-45D4-8C74-9C577AB17474}" type="pres">
      <dgm:prSet presAssocID="{BC42953A-9E8F-428A-8C0A-02C4DB4F29CD}" presName="linComp" presStyleCnt="0"/>
      <dgm:spPr/>
    </dgm:pt>
    <dgm:pt modelId="{02E2A2FB-C934-4CE6-9FDF-B99EE8931CAC}" type="pres">
      <dgm:prSet presAssocID="{89223C4F-1572-442F-A3DE-C42A5EFC788F}" presName="compNode" presStyleCnt="0"/>
      <dgm:spPr/>
    </dgm:pt>
    <dgm:pt modelId="{8CA18031-8C7C-4808-A558-B47DB238D59D}" type="pres">
      <dgm:prSet presAssocID="{89223C4F-1572-442F-A3DE-C42A5EFC788F}" presName="bkgdShape" presStyleLbl="node1" presStyleIdx="0" presStyleCnt="6"/>
      <dgm:spPr/>
      <dgm:t>
        <a:bodyPr/>
        <a:lstStyle/>
        <a:p>
          <a:endParaRPr lang="en-US"/>
        </a:p>
      </dgm:t>
    </dgm:pt>
    <dgm:pt modelId="{BA6DB5A7-9A92-4133-941B-0DC792CF0A37}" type="pres">
      <dgm:prSet presAssocID="{89223C4F-1572-442F-A3DE-C42A5EFC788F}" presName="nodeTx" presStyleLbl="node1" presStyleIdx="0" presStyleCnt="6">
        <dgm:presLayoutVars>
          <dgm:bulletEnabled val="1"/>
        </dgm:presLayoutVars>
      </dgm:prSet>
      <dgm:spPr/>
      <dgm:t>
        <a:bodyPr/>
        <a:lstStyle/>
        <a:p>
          <a:endParaRPr lang="en-US"/>
        </a:p>
      </dgm:t>
    </dgm:pt>
    <dgm:pt modelId="{D73DA267-09AF-4D6E-BCFF-AF17739FC5A9}" type="pres">
      <dgm:prSet presAssocID="{89223C4F-1572-442F-A3DE-C42A5EFC788F}" presName="invisiNode" presStyleLbl="node1" presStyleIdx="0" presStyleCnt="6"/>
      <dgm:spPr/>
    </dgm:pt>
    <dgm:pt modelId="{A48CA353-8112-460E-8934-81A2D8DBEE71}" type="pres">
      <dgm:prSet presAssocID="{89223C4F-1572-442F-A3DE-C42A5EFC788F}"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C8E0B94-9A6B-424F-91DB-1A629A7F9C11}" type="pres">
      <dgm:prSet presAssocID="{862E7543-2726-4C65-B071-C09B5FACB004}" presName="sibTrans" presStyleLbl="sibTrans2D1" presStyleIdx="0" presStyleCnt="0"/>
      <dgm:spPr/>
      <dgm:t>
        <a:bodyPr/>
        <a:lstStyle/>
        <a:p>
          <a:endParaRPr lang="en-US"/>
        </a:p>
      </dgm:t>
    </dgm:pt>
    <dgm:pt modelId="{CA3EDDE8-A64A-4059-9232-6A84A9070968}" type="pres">
      <dgm:prSet presAssocID="{DCE6489B-98A9-4C40-86D8-B63DB170E17B}" presName="compNode" presStyleCnt="0"/>
      <dgm:spPr/>
    </dgm:pt>
    <dgm:pt modelId="{AC110110-9DCA-4E23-AB6B-828ADD0926D5}" type="pres">
      <dgm:prSet presAssocID="{DCE6489B-98A9-4C40-86D8-B63DB170E17B}" presName="bkgdShape" presStyleLbl="node1" presStyleIdx="1" presStyleCnt="6"/>
      <dgm:spPr/>
      <dgm:t>
        <a:bodyPr/>
        <a:lstStyle/>
        <a:p>
          <a:endParaRPr lang="en-US"/>
        </a:p>
      </dgm:t>
    </dgm:pt>
    <dgm:pt modelId="{79C08D7D-CE13-43FB-9933-87CD634EF7F6}" type="pres">
      <dgm:prSet presAssocID="{DCE6489B-98A9-4C40-86D8-B63DB170E17B}" presName="nodeTx" presStyleLbl="node1" presStyleIdx="1" presStyleCnt="6">
        <dgm:presLayoutVars>
          <dgm:bulletEnabled val="1"/>
        </dgm:presLayoutVars>
      </dgm:prSet>
      <dgm:spPr/>
      <dgm:t>
        <a:bodyPr/>
        <a:lstStyle/>
        <a:p>
          <a:endParaRPr lang="en-US"/>
        </a:p>
      </dgm:t>
    </dgm:pt>
    <dgm:pt modelId="{C8C7E500-7803-42ED-BAA5-23935A35D9D2}" type="pres">
      <dgm:prSet presAssocID="{DCE6489B-98A9-4C40-86D8-B63DB170E17B}" presName="invisiNode" presStyleLbl="node1" presStyleIdx="1" presStyleCnt="6"/>
      <dgm:spPr/>
    </dgm:pt>
    <dgm:pt modelId="{873CC12D-C315-4992-848F-89E384058CCF}" type="pres">
      <dgm:prSet presAssocID="{DCE6489B-98A9-4C40-86D8-B63DB170E17B}"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A44B397-D1B3-41D3-A91F-2355CBEADF58}" type="pres">
      <dgm:prSet presAssocID="{AE793B1C-A05C-4AB7-8A58-DC41630D88B7}" presName="sibTrans" presStyleLbl="sibTrans2D1" presStyleIdx="0" presStyleCnt="0"/>
      <dgm:spPr/>
      <dgm:t>
        <a:bodyPr/>
        <a:lstStyle/>
        <a:p>
          <a:endParaRPr lang="en-US"/>
        </a:p>
      </dgm:t>
    </dgm:pt>
    <dgm:pt modelId="{C8D5F1E2-893B-499C-AC8E-AA5EADD8B2F4}" type="pres">
      <dgm:prSet presAssocID="{A3FB5CDA-4C45-4A39-855B-2E1EAF21ED08}" presName="compNode" presStyleCnt="0"/>
      <dgm:spPr/>
    </dgm:pt>
    <dgm:pt modelId="{70F7ABB9-D7EF-4329-922D-EC95B53E4CC9}" type="pres">
      <dgm:prSet presAssocID="{A3FB5CDA-4C45-4A39-855B-2E1EAF21ED08}" presName="bkgdShape" presStyleLbl="node1" presStyleIdx="2" presStyleCnt="6"/>
      <dgm:spPr/>
      <dgm:t>
        <a:bodyPr/>
        <a:lstStyle/>
        <a:p>
          <a:endParaRPr lang="en-US"/>
        </a:p>
      </dgm:t>
    </dgm:pt>
    <dgm:pt modelId="{5ACA3576-4166-4C74-8003-3AC58A9411B4}" type="pres">
      <dgm:prSet presAssocID="{A3FB5CDA-4C45-4A39-855B-2E1EAF21ED08}" presName="nodeTx" presStyleLbl="node1" presStyleIdx="2" presStyleCnt="6">
        <dgm:presLayoutVars>
          <dgm:bulletEnabled val="1"/>
        </dgm:presLayoutVars>
      </dgm:prSet>
      <dgm:spPr/>
      <dgm:t>
        <a:bodyPr/>
        <a:lstStyle/>
        <a:p>
          <a:endParaRPr lang="en-US"/>
        </a:p>
      </dgm:t>
    </dgm:pt>
    <dgm:pt modelId="{8F522960-9EA7-430D-BD8B-992041EC96B2}" type="pres">
      <dgm:prSet presAssocID="{A3FB5CDA-4C45-4A39-855B-2E1EAF21ED08}" presName="invisiNode" presStyleLbl="node1" presStyleIdx="2" presStyleCnt="6"/>
      <dgm:spPr/>
    </dgm:pt>
    <dgm:pt modelId="{6861CEBE-4C98-4B67-9CD0-438874CB7C8D}" type="pres">
      <dgm:prSet presAssocID="{A3FB5CDA-4C45-4A39-855B-2E1EAF21ED08}"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dgm:spPr>
    </dgm:pt>
    <dgm:pt modelId="{6ADDFDB9-9DAC-4E84-8C8E-2C788041A175}" type="pres">
      <dgm:prSet presAssocID="{AB3F91C6-8300-4913-A966-8A87806B63DE}" presName="sibTrans" presStyleLbl="sibTrans2D1" presStyleIdx="0" presStyleCnt="0"/>
      <dgm:spPr/>
      <dgm:t>
        <a:bodyPr/>
        <a:lstStyle/>
        <a:p>
          <a:endParaRPr lang="en-US"/>
        </a:p>
      </dgm:t>
    </dgm:pt>
    <dgm:pt modelId="{CE50342D-1F3C-4167-BC4A-27B8A97A33CF}" type="pres">
      <dgm:prSet presAssocID="{BE8B5937-E312-4850-BC68-98C2D09D5BE3}" presName="compNode" presStyleCnt="0"/>
      <dgm:spPr/>
    </dgm:pt>
    <dgm:pt modelId="{BCA27159-2ED0-42F6-9E33-7441FC3492A5}" type="pres">
      <dgm:prSet presAssocID="{BE8B5937-E312-4850-BC68-98C2D09D5BE3}" presName="bkgdShape" presStyleLbl="node1" presStyleIdx="3" presStyleCnt="6"/>
      <dgm:spPr/>
      <dgm:t>
        <a:bodyPr/>
        <a:lstStyle/>
        <a:p>
          <a:endParaRPr lang="en-US"/>
        </a:p>
      </dgm:t>
    </dgm:pt>
    <dgm:pt modelId="{BCE67B36-CEAE-4460-893E-FC0E1EEA651F}" type="pres">
      <dgm:prSet presAssocID="{BE8B5937-E312-4850-BC68-98C2D09D5BE3}" presName="nodeTx" presStyleLbl="node1" presStyleIdx="3" presStyleCnt="6">
        <dgm:presLayoutVars>
          <dgm:bulletEnabled val="1"/>
        </dgm:presLayoutVars>
      </dgm:prSet>
      <dgm:spPr/>
      <dgm:t>
        <a:bodyPr/>
        <a:lstStyle/>
        <a:p>
          <a:endParaRPr lang="en-US"/>
        </a:p>
      </dgm:t>
    </dgm:pt>
    <dgm:pt modelId="{4D334FD8-33F9-4EC4-A3B5-684257105235}" type="pres">
      <dgm:prSet presAssocID="{BE8B5937-E312-4850-BC68-98C2D09D5BE3}" presName="invisiNode" presStyleLbl="node1" presStyleIdx="3" presStyleCnt="6"/>
      <dgm:spPr/>
    </dgm:pt>
    <dgm:pt modelId="{FE58C7BC-176C-44EA-B730-EA818D62B9D4}" type="pres">
      <dgm:prSet presAssocID="{BE8B5937-E312-4850-BC68-98C2D09D5BE3}"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dgm:spPr>
    </dgm:pt>
    <dgm:pt modelId="{810265A5-A26B-4762-8E77-1F2A1606C696}" type="pres">
      <dgm:prSet presAssocID="{8F7CDAB1-FE87-4AC3-9356-35A414426B8B}" presName="sibTrans" presStyleLbl="sibTrans2D1" presStyleIdx="0" presStyleCnt="0"/>
      <dgm:spPr/>
      <dgm:t>
        <a:bodyPr/>
        <a:lstStyle/>
        <a:p>
          <a:endParaRPr lang="en-US"/>
        </a:p>
      </dgm:t>
    </dgm:pt>
    <dgm:pt modelId="{870009F5-D91C-4BC2-947D-F720D9B312CC}" type="pres">
      <dgm:prSet presAssocID="{312909C1-42E6-48EA-8329-884B15825306}" presName="compNode" presStyleCnt="0"/>
      <dgm:spPr/>
    </dgm:pt>
    <dgm:pt modelId="{1B877031-FD11-4856-B5B6-F1212DDBF265}" type="pres">
      <dgm:prSet presAssocID="{312909C1-42E6-48EA-8329-884B15825306}" presName="bkgdShape" presStyleLbl="node1" presStyleIdx="4" presStyleCnt="6"/>
      <dgm:spPr/>
      <dgm:t>
        <a:bodyPr/>
        <a:lstStyle/>
        <a:p>
          <a:endParaRPr lang="en-US"/>
        </a:p>
      </dgm:t>
    </dgm:pt>
    <dgm:pt modelId="{FC10374E-B1AC-453B-AAE3-48E9590BCB55}" type="pres">
      <dgm:prSet presAssocID="{312909C1-42E6-48EA-8329-884B15825306}" presName="nodeTx" presStyleLbl="node1" presStyleIdx="4" presStyleCnt="6">
        <dgm:presLayoutVars>
          <dgm:bulletEnabled val="1"/>
        </dgm:presLayoutVars>
      </dgm:prSet>
      <dgm:spPr/>
      <dgm:t>
        <a:bodyPr/>
        <a:lstStyle/>
        <a:p>
          <a:endParaRPr lang="en-US"/>
        </a:p>
      </dgm:t>
    </dgm:pt>
    <dgm:pt modelId="{D93BF358-F9BE-4223-9F97-902CB4D7E667}" type="pres">
      <dgm:prSet presAssocID="{312909C1-42E6-48EA-8329-884B15825306}" presName="invisiNode" presStyleLbl="node1" presStyleIdx="4" presStyleCnt="6"/>
      <dgm:spPr/>
    </dgm:pt>
    <dgm:pt modelId="{51E2C740-67C1-4F34-8824-40A7358C2608}" type="pres">
      <dgm:prSet presAssocID="{312909C1-42E6-48EA-8329-884B15825306}"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FEF7B7D8-EABE-4C17-9334-AF436C6CBA94}" type="pres">
      <dgm:prSet presAssocID="{BC4229BB-927A-40DE-B15C-783A48E3ED6F}" presName="sibTrans" presStyleLbl="sibTrans2D1" presStyleIdx="0" presStyleCnt="0"/>
      <dgm:spPr/>
      <dgm:t>
        <a:bodyPr/>
        <a:lstStyle/>
        <a:p>
          <a:endParaRPr lang="en-US"/>
        </a:p>
      </dgm:t>
    </dgm:pt>
    <dgm:pt modelId="{BD8ECB73-CAF4-4C5D-B1DC-D800576191FB}" type="pres">
      <dgm:prSet presAssocID="{1F9256E4-700A-4035-9F1B-04C92FEF478C}" presName="compNode" presStyleCnt="0"/>
      <dgm:spPr/>
    </dgm:pt>
    <dgm:pt modelId="{CC4B1D08-9F40-40B2-801C-45807419B2C4}" type="pres">
      <dgm:prSet presAssocID="{1F9256E4-700A-4035-9F1B-04C92FEF478C}" presName="bkgdShape" presStyleLbl="node1" presStyleIdx="5" presStyleCnt="6"/>
      <dgm:spPr/>
      <dgm:t>
        <a:bodyPr/>
        <a:lstStyle/>
        <a:p>
          <a:endParaRPr lang="en-US"/>
        </a:p>
      </dgm:t>
    </dgm:pt>
    <dgm:pt modelId="{E8E63CD9-69BA-47FA-B031-8F742992A69C}" type="pres">
      <dgm:prSet presAssocID="{1F9256E4-700A-4035-9F1B-04C92FEF478C}" presName="nodeTx" presStyleLbl="node1" presStyleIdx="5" presStyleCnt="6">
        <dgm:presLayoutVars>
          <dgm:bulletEnabled val="1"/>
        </dgm:presLayoutVars>
      </dgm:prSet>
      <dgm:spPr/>
      <dgm:t>
        <a:bodyPr/>
        <a:lstStyle/>
        <a:p>
          <a:endParaRPr lang="en-US"/>
        </a:p>
      </dgm:t>
    </dgm:pt>
    <dgm:pt modelId="{CFF81852-C6C9-478D-9270-6979816163C4}" type="pres">
      <dgm:prSet presAssocID="{1F9256E4-700A-4035-9F1B-04C92FEF478C}" presName="invisiNode" presStyleLbl="node1" presStyleIdx="5" presStyleCnt="6"/>
      <dgm:spPr/>
    </dgm:pt>
    <dgm:pt modelId="{C33646C0-2C95-43AD-9A75-0F653A8A703B}" type="pres">
      <dgm:prSet presAssocID="{1F9256E4-700A-4035-9F1B-04C92FEF478C}"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Lst>
  <dgm:cxnLst>
    <dgm:cxn modelId="{FB8C15F3-986D-4404-AAEC-986DD9949C20}" type="presOf" srcId="{A3FB5CDA-4C45-4A39-855B-2E1EAF21ED08}" destId="{5ACA3576-4166-4C74-8003-3AC58A9411B4}" srcOrd="1" destOrd="0" presId="urn:microsoft.com/office/officeart/2005/8/layout/hList7"/>
    <dgm:cxn modelId="{9C5AF75A-F78A-4DB7-B942-2123B8643C60}" type="presOf" srcId="{1F9256E4-700A-4035-9F1B-04C92FEF478C}" destId="{CC4B1D08-9F40-40B2-801C-45807419B2C4}" srcOrd="0" destOrd="0" presId="urn:microsoft.com/office/officeart/2005/8/layout/hList7"/>
    <dgm:cxn modelId="{F70AB0A6-1AB3-4E8C-8516-F201F6F714E7}" srcId="{BC42953A-9E8F-428A-8C0A-02C4DB4F29CD}" destId="{1F9256E4-700A-4035-9F1B-04C92FEF478C}" srcOrd="5" destOrd="0" parTransId="{12843AF6-826F-426D-BA15-98E6C70F6639}" sibTransId="{717AD7C0-E862-404A-91C3-E8CA3C06043A}"/>
    <dgm:cxn modelId="{3D45AF65-9C08-4114-8BE9-714B3EFD1B18}" srcId="{BC42953A-9E8F-428A-8C0A-02C4DB4F29CD}" destId="{89223C4F-1572-442F-A3DE-C42A5EFC788F}" srcOrd="0" destOrd="0" parTransId="{5E912AEA-19E5-4F6C-85A1-7A82D81AB004}" sibTransId="{862E7543-2726-4C65-B071-C09B5FACB004}"/>
    <dgm:cxn modelId="{A439765D-1331-4BB5-8021-9D09D7E83DAE}" type="presOf" srcId="{89223C4F-1572-442F-A3DE-C42A5EFC788F}" destId="{BA6DB5A7-9A92-4133-941B-0DC792CF0A37}" srcOrd="1" destOrd="0" presId="urn:microsoft.com/office/officeart/2005/8/layout/hList7"/>
    <dgm:cxn modelId="{5E39728B-E303-40FD-977F-E40BA725EC51}" type="presOf" srcId="{1F9256E4-700A-4035-9F1B-04C92FEF478C}" destId="{E8E63CD9-69BA-47FA-B031-8F742992A69C}" srcOrd="1" destOrd="0" presId="urn:microsoft.com/office/officeart/2005/8/layout/hList7"/>
    <dgm:cxn modelId="{2668F0F2-9140-4F8D-8535-CB664D6A3F0C}" type="presOf" srcId="{89223C4F-1572-442F-A3DE-C42A5EFC788F}" destId="{8CA18031-8C7C-4808-A558-B47DB238D59D}" srcOrd="0" destOrd="0" presId="urn:microsoft.com/office/officeart/2005/8/layout/hList7"/>
    <dgm:cxn modelId="{FF659901-EEDB-43E2-A6B6-0642645EAE12}" type="presOf" srcId="{DCE6489B-98A9-4C40-86D8-B63DB170E17B}" destId="{AC110110-9DCA-4E23-AB6B-828ADD0926D5}" srcOrd="0" destOrd="0" presId="urn:microsoft.com/office/officeart/2005/8/layout/hList7"/>
    <dgm:cxn modelId="{9FCB3533-7EEA-4CFD-B647-86952F0910A0}" type="presOf" srcId="{BC42953A-9E8F-428A-8C0A-02C4DB4F29CD}" destId="{92A84206-F83D-4136-9614-51D61A0C426A}" srcOrd="0" destOrd="0" presId="urn:microsoft.com/office/officeart/2005/8/layout/hList7"/>
    <dgm:cxn modelId="{055843CF-8E8E-498B-A9BA-1935249F91F6}" srcId="{BC42953A-9E8F-428A-8C0A-02C4DB4F29CD}" destId="{DCE6489B-98A9-4C40-86D8-B63DB170E17B}" srcOrd="1" destOrd="0" parTransId="{A90C0C3E-EA9F-402B-918E-CC07BC21B06D}" sibTransId="{AE793B1C-A05C-4AB7-8A58-DC41630D88B7}"/>
    <dgm:cxn modelId="{72E5ED47-739E-462E-A5D9-A4CFCE4E0EC5}" type="presOf" srcId="{BE8B5937-E312-4850-BC68-98C2D09D5BE3}" destId="{BCE67B36-CEAE-4460-893E-FC0E1EEA651F}" srcOrd="1" destOrd="0" presId="urn:microsoft.com/office/officeart/2005/8/layout/hList7"/>
    <dgm:cxn modelId="{4FCE1E8B-2ADC-4847-958A-611C1B1CF807}" type="presOf" srcId="{BC4229BB-927A-40DE-B15C-783A48E3ED6F}" destId="{FEF7B7D8-EABE-4C17-9334-AF436C6CBA94}" srcOrd="0" destOrd="0" presId="urn:microsoft.com/office/officeart/2005/8/layout/hList7"/>
    <dgm:cxn modelId="{2C4F092E-C9A7-4E17-BFD8-D9E716E9D709}" type="presOf" srcId="{312909C1-42E6-48EA-8329-884B15825306}" destId="{FC10374E-B1AC-453B-AAE3-48E9590BCB55}" srcOrd="1" destOrd="0" presId="urn:microsoft.com/office/officeart/2005/8/layout/hList7"/>
    <dgm:cxn modelId="{5C705A02-63BF-4E79-A40D-7DA62385C4B2}" type="presOf" srcId="{862E7543-2726-4C65-B071-C09B5FACB004}" destId="{3C8E0B94-9A6B-424F-91DB-1A629A7F9C11}" srcOrd="0" destOrd="0" presId="urn:microsoft.com/office/officeart/2005/8/layout/hList7"/>
    <dgm:cxn modelId="{4F68E303-7083-4848-BF1F-72D2CB188DD2}" type="presOf" srcId="{BE8B5937-E312-4850-BC68-98C2D09D5BE3}" destId="{BCA27159-2ED0-42F6-9E33-7441FC3492A5}" srcOrd="0" destOrd="0" presId="urn:microsoft.com/office/officeart/2005/8/layout/hList7"/>
    <dgm:cxn modelId="{9CEA6FCF-C263-41E4-9B75-A772FD9EC9C0}" type="presOf" srcId="{A3FB5CDA-4C45-4A39-855B-2E1EAF21ED08}" destId="{70F7ABB9-D7EF-4329-922D-EC95B53E4CC9}" srcOrd="0" destOrd="0" presId="urn:microsoft.com/office/officeart/2005/8/layout/hList7"/>
    <dgm:cxn modelId="{7E94591D-DCD5-408C-BB1C-2BBE60A94114}" type="presOf" srcId="{312909C1-42E6-48EA-8329-884B15825306}" destId="{1B877031-FD11-4856-B5B6-F1212DDBF265}" srcOrd="0" destOrd="0" presId="urn:microsoft.com/office/officeart/2005/8/layout/hList7"/>
    <dgm:cxn modelId="{A7935AF2-59BC-4E1B-B267-5ED65DE56611}" type="presOf" srcId="{DCE6489B-98A9-4C40-86D8-B63DB170E17B}" destId="{79C08D7D-CE13-43FB-9933-87CD634EF7F6}" srcOrd="1" destOrd="0" presId="urn:microsoft.com/office/officeart/2005/8/layout/hList7"/>
    <dgm:cxn modelId="{3062FF3C-AF30-4A0F-AD5B-92DAC5FB2FCD}" srcId="{BC42953A-9E8F-428A-8C0A-02C4DB4F29CD}" destId="{BE8B5937-E312-4850-BC68-98C2D09D5BE3}" srcOrd="3" destOrd="0" parTransId="{FDD9E9DB-82EA-487E-B7FD-0006642AC40B}" sibTransId="{8F7CDAB1-FE87-4AC3-9356-35A414426B8B}"/>
    <dgm:cxn modelId="{829990C4-55FF-450A-92DB-7089983DCA6D}" type="presOf" srcId="{AE793B1C-A05C-4AB7-8A58-DC41630D88B7}" destId="{AA44B397-D1B3-41D3-A91F-2355CBEADF58}" srcOrd="0" destOrd="0" presId="urn:microsoft.com/office/officeart/2005/8/layout/hList7"/>
    <dgm:cxn modelId="{EEE39638-5CFE-4A87-80B5-DB9431FEB89E}" srcId="{BC42953A-9E8F-428A-8C0A-02C4DB4F29CD}" destId="{312909C1-42E6-48EA-8329-884B15825306}" srcOrd="4" destOrd="0" parTransId="{A951200B-491B-43A9-B79F-CA4445B67351}" sibTransId="{BC4229BB-927A-40DE-B15C-783A48E3ED6F}"/>
    <dgm:cxn modelId="{758AF61C-BB29-4C59-B4C9-9F0D0EAFE45B}" type="presOf" srcId="{AB3F91C6-8300-4913-A966-8A87806B63DE}" destId="{6ADDFDB9-9DAC-4E84-8C8E-2C788041A175}" srcOrd="0" destOrd="0" presId="urn:microsoft.com/office/officeart/2005/8/layout/hList7"/>
    <dgm:cxn modelId="{5E37EC3E-08EE-4795-AF45-9C0EDF1D0377}" srcId="{BC42953A-9E8F-428A-8C0A-02C4DB4F29CD}" destId="{A3FB5CDA-4C45-4A39-855B-2E1EAF21ED08}" srcOrd="2" destOrd="0" parTransId="{12FF558A-0853-4E3C-A6EF-63049D762F88}" sibTransId="{AB3F91C6-8300-4913-A966-8A87806B63DE}"/>
    <dgm:cxn modelId="{8C60DDC1-31AD-4949-AE9A-C29916C0BD4A}" type="presOf" srcId="{8F7CDAB1-FE87-4AC3-9356-35A414426B8B}" destId="{810265A5-A26B-4762-8E77-1F2A1606C696}" srcOrd="0" destOrd="0" presId="urn:microsoft.com/office/officeart/2005/8/layout/hList7"/>
    <dgm:cxn modelId="{9CAB7F2C-8FBC-431C-9644-D616A945C882}" type="presParOf" srcId="{92A84206-F83D-4136-9614-51D61A0C426A}" destId="{066E8816-9DE7-49B3-B21B-ABE861636B28}" srcOrd="0" destOrd="0" presId="urn:microsoft.com/office/officeart/2005/8/layout/hList7"/>
    <dgm:cxn modelId="{0D6B5730-B73E-4EEA-958A-E7E7AB11723B}" type="presParOf" srcId="{92A84206-F83D-4136-9614-51D61A0C426A}" destId="{B8BF80AC-69E9-45D4-8C74-9C577AB17474}" srcOrd="1" destOrd="0" presId="urn:microsoft.com/office/officeart/2005/8/layout/hList7"/>
    <dgm:cxn modelId="{53C41A77-A127-4593-AE5C-881D52D8D3DC}" type="presParOf" srcId="{B8BF80AC-69E9-45D4-8C74-9C577AB17474}" destId="{02E2A2FB-C934-4CE6-9FDF-B99EE8931CAC}" srcOrd="0" destOrd="0" presId="urn:microsoft.com/office/officeart/2005/8/layout/hList7"/>
    <dgm:cxn modelId="{69792E2F-17BF-4A3D-BCE0-3E0AA5A300DD}" type="presParOf" srcId="{02E2A2FB-C934-4CE6-9FDF-B99EE8931CAC}" destId="{8CA18031-8C7C-4808-A558-B47DB238D59D}" srcOrd="0" destOrd="0" presId="urn:microsoft.com/office/officeart/2005/8/layout/hList7"/>
    <dgm:cxn modelId="{7C92B4F2-C189-4054-96FF-C1E92700B01D}" type="presParOf" srcId="{02E2A2FB-C934-4CE6-9FDF-B99EE8931CAC}" destId="{BA6DB5A7-9A92-4133-941B-0DC792CF0A37}" srcOrd="1" destOrd="0" presId="urn:microsoft.com/office/officeart/2005/8/layout/hList7"/>
    <dgm:cxn modelId="{7D89F9AE-54DF-433A-A9AA-BBBF97636765}" type="presParOf" srcId="{02E2A2FB-C934-4CE6-9FDF-B99EE8931CAC}" destId="{D73DA267-09AF-4D6E-BCFF-AF17739FC5A9}" srcOrd="2" destOrd="0" presId="urn:microsoft.com/office/officeart/2005/8/layout/hList7"/>
    <dgm:cxn modelId="{B83138FC-6DFD-4E4B-86E4-3A41DCDF2143}" type="presParOf" srcId="{02E2A2FB-C934-4CE6-9FDF-B99EE8931CAC}" destId="{A48CA353-8112-460E-8934-81A2D8DBEE71}" srcOrd="3" destOrd="0" presId="urn:microsoft.com/office/officeart/2005/8/layout/hList7"/>
    <dgm:cxn modelId="{92296D37-BEBE-4F52-ADFE-4FC051C33531}" type="presParOf" srcId="{B8BF80AC-69E9-45D4-8C74-9C577AB17474}" destId="{3C8E0B94-9A6B-424F-91DB-1A629A7F9C11}" srcOrd="1" destOrd="0" presId="urn:microsoft.com/office/officeart/2005/8/layout/hList7"/>
    <dgm:cxn modelId="{0478F719-C6F3-4895-B06E-71586025F832}" type="presParOf" srcId="{B8BF80AC-69E9-45D4-8C74-9C577AB17474}" destId="{CA3EDDE8-A64A-4059-9232-6A84A9070968}" srcOrd="2" destOrd="0" presId="urn:microsoft.com/office/officeart/2005/8/layout/hList7"/>
    <dgm:cxn modelId="{A98F3C4B-BBDA-458D-97EB-72BA16E231D7}" type="presParOf" srcId="{CA3EDDE8-A64A-4059-9232-6A84A9070968}" destId="{AC110110-9DCA-4E23-AB6B-828ADD0926D5}" srcOrd="0" destOrd="0" presId="urn:microsoft.com/office/officeart/2005/8/layout/hList7"/>
    <dgm:cxn modelId="{79DAEE7D-593E-4457-AB35-7AA3BE156E9D}" type="presParOf" srcId="{CA3EDDE8-A64A-4059-9232-6A84A9070968}" destId="{79C08D7D-CE13-43FB-9933-87CD634EF7F6}" srcOrd="1" destOrd="0" presId="urn:microsoft.com/office/officeart/2005/8/layout/hList7"/>
    <dgm:cxn modelId="{36AD6F66-8B80-4528-BEBE-DDBEF29D4102}" type="presParOf" srcId="{CA3EDDE8-A64A-4059-9232-6A84A9070968}" destId="{C8C7E500-7803-42ED-BAA5-23935A35D9D2}" srcOrd="2" destOrd="0" presId="urn:microsoft.com/office/officeart/2005/8/layout/hList7"/>
    <dgm:cxn modelId="{725CC1D4-4884-4D38-9318-D769D64E106D}" type="presParOf" srcId="{CA3EDDE8-A64A-4059-9232-6A84A9070968}" destId="{873CC12D-C315-4992-848F-89E384058CCF}" srcOrd="3" destOrd="0" presId="urn:microsoft.com/office/officeart/2005/8/layout/hList7"/>
    <dgm:cxn modelId="{76D9BB79-6C2B-4E3D-A2A8-5A1FFF30500D}" type="presParOf" srcId="{B8BF80AC-69E9-45D4-8C74-9C577AB17474}" destId="{AA44B397-D1B3-41D3-A91F-2355CBEADF58}" srcOrd="3" destOrd="0" presId="urn:microsoft.com/office/officeart/2005/8/layout/hList7"/>
    <dgm:cxn modelId="{396C3240-6B5F-4B7B-A777-F46C55EEAAC9}" type="presParOf" srcId="{B8BF80AC-69E9-45D4-8C74-9C577AB17474}" destId="{C8D5F1E2-893B-499C-AC8E-AA5EADD8B2F4}" srcOrd="4" destOrd="0" presId="urn:microsoft.com/office/officeart/2005/8/layout/hList7"/>
    <dgm:cxn modelId="{4AB1D5DD-1D66-4F75-94AC-BBCB0D380BEE}" type="presParOf" srcId="{C8D5F1E2-893B-499C-AC8E-AA5EADD8B2F4}" destId="{70F7ABB9-D7EF-4329-922D-EC95B53E4CC9}" srcOrd="0" destOrd="0" presId="urn:microsoft.com/office/officeart/2005/8/layout/hList7"/>
    <dgm:cxn modelId="{140DBCF2-3966-4465-89A8-C5715C38F52D}" type="presParOf" srcId="{C8D5F1E2-893B-499C-AC8E-AA5EADD8B2F4}" destId="{5ACA3576-4166-4C74-8003-3AC58A9411B4}" srcOrd="1" destOrd="0" presId="urn:microsoft.com/office/officeart/2005/8/layout/hList7"/>
    <dgm:cxn modelId="{5AB830A6-640E-4CA2-BAA1-5F81D27838DC}" type="presParOf" srcId="{C8D5F1E2-893B-499C-AC8E-AA5EADD8B2F4}" destId="{8F522960-9EA7-430D-BD8B-992041EC96B2}" srcOrd="2" destOrd="0" presId="urn:microsoft.com/office/officeart/2005/8/layout/hList7"/>
    <dgm:cxn modelId="{05604315-41A6-43AE-8A51-65C3DB0A49D8}" type="presParOf" srcId="{C8D5F1E2-893B-499C-AC8E-AA5EADD8B2F4}" destId="{6861CEBE-4C98-4B67-9CD0-438874CB7C8D}" srcOrd="3" destOrd="0" presId="urn:microsoft.com/office/officeart/2005/8/layout/hList7"/>
    <dgm:cxn modelId="{D7149D3B-1ED2-46D1-A2FE-68058EC6E59B}" type="presParOf" srcId="{B8BF80AC-69E9-45D4-8C74-9C577AB17474}" destId="{6ADDFDB9-9DAC-4E84-8C8E-2C788041A175}" srcOrd="5" destOrd="0" presId="urn:microsoft.com/office/officeart/2005/8/layout/hList7"/>
    <dgm:cxn modelId="{DF998741-F2A4-4B73-B25B-789E9BC56BC4}" type="presParOf" srcId="{B8BF80AC-69E9-45D4-8C74-9C577AB17474}" destId="{CE50342D-1F3C-4167-BC4A-27B8A97A33CF}" srcOrd="6" destOrd="0" presId="urn:microsoft.com/office/officeart/2005/8/layout/hList7"/>
    <dgm:cxn modelId="{85F0DBB3-61C3-4E09-A674-4DAFCEC75165}" type="presParOf" srcId="{CE50342D-1F3C-4167-BC4A-27B8A97A33CF}" destId="{BCA27159-2ED0-42F6-9E33-7441FC3492A5}" srcOrd="0" destOrd="0" presId="urn:microsoft.com/office/officeart/2005/8/layout/hList7"/>
    <dgm:cxn modelId="{8C5B064F-E7A8-43E8-8171-CA3119D5AFCC}" type="presParOf" srcId="{CE50342D-1F3C-4167-BC4A-27B8A97A33CF}" destId="{BCE67B36-CEAE-4460-893E-FC0E1EEA651F}" srcOrd="1" destOrd="0" presId="urn:microsoft.com/office/officeart/2005/8/layout/hList7"/>
    <dgm:cxn modelId="{4905EE35-5FC3-4C70-ADD6-BB937939C739}" type="presParOf" srcId="{CE50342D-1F3C-4167-BC4A-27B8A97A33CF}" destId="{4D334FD8-33F9-4EC4-A3B5-684257105235}" srcOrd="2" destOrd="0" presId="urn:microsoft.com/office/officeart/2005/8/layout/hList7"/>
    <dgm:cxn modelId="{4CC405F6-BA6E-4D91-9802-0F736D2EE939}" type="presParOf" srcId="{CE50342D-1F3C-4167-BC4A-27B8A97A33CF}" destId="{FE58C7BC-176C-44EA-B730-EA818D62B9D4}" srcOrd="3" destOrd="0" presId="urn:microsoft.com/office/officeart/2005/8/layout/hList7"/>
    <dgm:cxn modelId="{3205BD5D-636C-4112-8460-D54ED4D25CAE}" type="presParOf" srcId="{B8BF80AC-69E9-45D4-8C74-9C577AB17474}" destId="{810265A5-A26B-4762-8E77-1F2A1606C696}" srcOrd="7" destOrd="0" presId="urn:microsoft.com/office/officeart/2005/8/layout/hList7"/>
    <dgm:cxn modelId="{A00AF0FB-B6AB-4BF0-85E7-21F33079F72A}" type="presParOf" srcId="{B8BF80AC-69E9-45D4-8C74-9C577AB17474}" destId="{870009F5-D91C-4BC2-947D-F720D9B312CC}" srcOrd="8" destOrd="0" presId="urn:microsoft.com/office/officeart/2005/8/layout/hList7"/>
    <dgm:cxn modelId="{9C2741D7-76B5-4FF2-B9A8-1CD03380F04D}" type="presParOf" srcId="{870009F5-D91C-4BC2-947D-F720D9B312CC}" destId="{1B877031-FD11-4856-B5B6-F1212DDBF265}" srcOrd="0" destOrd="0" presId="urn:microsoft.com/office/officeart/2005/8/layout/hList7"/>
    <dgm:cxn modelId="{43157351-4287-4D4E-A9ED-F825DB819494}" type="presParOf" srcId="{870009F5-D91C-4BC2-947D-F720D9B312CC}" destId="{FC10374E-B1AC-453B-AAE3-48E9590BCB55}" srcOrd="1" destOrd="0" presId="urn:microsoft.com/office/officeart/2005/8/layout/hList7"/>
    <dgm:cxn modelId="{9CA63295-E440-41BE-9172-56870F0AE93A}" type="presParOf" srcId="{870009F5-D91C-4BC2-947D-F720D9B312CC}" destId="{D93BF358-F9BE-4223-9F97-902CB4D7E667}" srcOrd="2" destOrd="0" presId="urn:microsoft.com/office/officeart/2005/8/layout/hList7"/>
    <dgm:cxn modelId="{FD1E8376-38B4-44C6-8C84-32A1C372EE8B}" type="presParOf" srcId="{870009F5-D91C-4BC2-947D-F720D9B312CC}" destId="{51E2C740-67C1-4F34-8824-40A7358C2608}" srcOrd="3" destOrd="0" presId="urn:microsoft.com/office/officeart/2005/8/layout/hList7"/>
    <dgm:cxn modelId="{779F06AB-D7DC-4670-B7C4-03AE813BAAC9}" type="presParOf" srcId="{B8BF80AC-69E9-45D4-8C74-9C577AB17474}" destId="{FEF7B7D8-EABE-4C17-9334-AF436C6CBA94}" srcOrd="9" destOrd="0" presId="urn:microsoft.com/office/officeart/2005/8/layout/hList7"/>
    <dgm:cxn modelId="{DB05AB80-4196-465C-A883-197489A495AD}" type="presParOf" srcId="{B8BF80AC-69E9-45D4-8C74-9C577AB17474}" destId="{BD8ECB73-CAF4-4C5D-B1DC-D800576191FB}" srcOrd="10" destOrd="0" presId="urn:microsoft.com/office/officeart/2005/8/layout/hList7"/>
    <dgm:cxn modelId="{07242818-6385-48C4-BDD3-B8977FA0AACC}" type="presParOf" srcId="{BD8ECB73-CAF4-4C5D-B1DC-D800576191FB}" destId="{CC4B1D08-9F40-40B2-801C-45807419B2C4}" srcOrd="0" destOrd="0" presId="urn:microsoft.com/office/officeart/2005/8/layout/hList7"/>
    <dgm:cxn modelId="{3A28361E-76F5-4801-A51E-92B0C2EC2B86}" type="presParOf" srcId="{BD8ECB73-CAF4-4C5D-B1DC-D800576191FB}" destId="{E8E63CD9-69BA-47FA-B031-8F742992A69C}" srcOrd="1" destOrd="0" presId="urn:microsoft.com/office/officeart/2005/8/layout/hList7"/>
    <dgm:cxn modelId="{086A9834-43D3-47A4-BC6F-B3629BF929C2}" type="presParOf" srcId="{BD8ECB73-CAF4-4C5D-B1DC-D800576191FB}" destId="{CFF81852-C6C9-478D-9270-6979816163C4}" srcOrd="2" destOrd="0" presId="urn:microsoft.com/office/officeart/2005/8/layout/hList7"/>
    <dgm:cxn modelId="{5E6F1B2E-FC91-4D09-A567-5671E944EE27}" type="presParOf" srcId="{BD8ECB73-CAF4-4C5D-B1DC-D800576191FB}" destId="{C33646C0-2C95-43AD-9A75-0F653A8A703B}"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71907F-DD78-465C-B86C-B53BA9822A87}" type="doc">
      <dgm:prSet loTypeId="urn:microsoft.com/office/officeart/2005/8/layout/pList2" loCatId="picture" qsTypeId="urn:microsoft.com/office/officeart/2005/8/quickstyle/simple3" qsCatId="simple" csTypeId="urn:microsoft.com/office/officeart/2005/8/colors/accent3_3" csCatId="accent3" phldr="1"/>
      <dgm:spPr/>
      <dgm:t>
        <a:bodyPr/>
        <a:lstStyle/>
        <a:p>
          <a:endParaRPr lang="en-US"/>
        </a:p>
      </dgm:t>
    </dgm:pt>
    <dgm:pt modelId="{BE3267F7-4A52-4114-906D-55E892DBFEAB}">
      <dgm:prSet custT="1"/>
      <dgm:spPr/>
      <dgm:t>
        <a:bodyPr/>
        <a:lstStyle/>
        <a:p>
          <a:pPr rtl="0"/>
          <a:r>
            <a:rPr lang="en-US" sz="2000" dirty="0" err="1" smtClean="0">
              <a:latin typeface="Times New Roman" pitchFamily="18" charset="0"/>
              <a:cs typeface="Times New Roman" pitchFamily="18" charset="0"/>
            </a:rPr>
            <a:t>Mr.Ahmed</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kaoud</a:t>
          </a:r>
          <a:r>
            <a:rPr lang="en-US" sz="2000" dirty="0" smtClean="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rtl="0"/>
          <a:endParaRPr lang="en-US" sz="2000" dirty="0" smtClean="0">
            <a:latin typeface="Times New Roman" pitchFamily="18" charset="0"/>
            <a:cs typeface="Times New Roman" pitchFamily="18" charset="0"/>
          </a:endParaRPr>
        </a:p>
        <a:p>
          <a:pPr rtl="0"/>
          <a:r>
            <a:rPr lang="en-US" sz="1600" dirty="0" smtClean="0">
              <a:latin typeface="Times New Roman" pitchFamily="18" charset="0"/>
              <a:cs typeface="Times New Roman" pitchFamily="18" charset="0"/>
            </a:rPr>
            <a:t>Accounting Manager</a:t>
          </a:r>
          <a:endParaRPr lang="en-US" sz="1600" dirty="0">
            <a:latin typeface="Times New Roman" pitchFamily="18" charset="0"/>
            <a:cs typeface="Times New Roman" pitchFamily="18" charset="0"/>
          </a:endParaRPr>
        </a:p>
      </dgm:t>
    </dgm:pt>
    <dgm:pt modelId="{7FD3EF6C-9562-4CDC-9984-16C81075733E}" type="parTrans" cxnId="{F7727CA2-89B7-498B-8F37-2280E9F9799B}">
      <dgm:prSet/>
      <dgm:spPr/>
      <dgm:t>
        <a:bodyPr/>
        <a:lstStyle/>
        <a:p>
          <a:endParaRPr lang="en-US"/>
        </a:p>
      </dgm:t>
    </dgm:pt>
    <dgm:pt modelId="{9F19E73E-F2A0-47D9-80A8-A22240191420}" type="sibTrans" cxnId="{F7727CA2-89B7-498B-8F37-2280E9F9799B}">
      <dgm:prSet/>
      <dgm:spPr/>
      <dgm:t>
        <a:bodyPr/>
        <a:lstStyle/>
        <a:p>
          <a:endParaRPr lang="en-US"/>
        </a:p>
      </dgm:t>
    </dgm:pt>
    <dgm:pt modelId="{9985EB91-9851-44BA-996F-52C9465ADF54}">
      <dgm:prSet custT="1"/>
      <dgm:spPr/>
      <dgm:t>
        <a:bodyPr/>
        <a:lstStyle/>
        <a:p>
          <a:pPr rtl="0"/>
          <a:r>
            <a:rPr lang="en-US" sz="2000" dirty="0" smtClean="0">
              <a:latin typeface="Times New Roman" pitchFamily="18" charset="0"/>
              <a:cs typeface="Times New Roman" pitchFamily="18" charset="0"/>
            </a:rPr>
            <a:t>Mrs. Marin </a:t>
          </a:r>
          <a:r>
            <a:rPr lang="en-US" sz="2000" dirty="0" err="1" smtClean="0">
              <a:latin typeface="Times New Roman" pitchFamily="18" charset="0"/>
              <a:cs typeface="Times New Roman" pitchFamily="18" charset="0"/>
            </a:rPr>
            <a:t>Ghazaly</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Deputy</a:t>
          </a:r>
          <a:endParaRPr lang="en-US" sz="800" dirty="0" smtClean="0">
            <a:latin typeface="Times New Roman" pitchFamily="18" charset="0"/>
            <a:cs typeface="Times New Roman" pitchFamily="18" charset="0"/>
          </a:endParaRPr>
        </a:p>
        <a:p>
          <a:pPr rtl="0"/>
          <a:endParaRPr lang="en-US" sz="800" dirty="0" smtClean="0">
            <a:latin typeface="Times New Roman" pitchFamily="18" charset="0"/>
            <a:cs typeface="Times New Roman" pitchFamily="18" charset="0"/>
          </a:endParaRPr>
        </a:p>
        <a:p>
          <a:pPr rtl="0"/>
          <a:r>
            <a:rPr lang="en-US" sz="1600" dirty="0" smtClean="0">
              <a:latin typeface="Times New Roman" pitchFamily="18" charset="0"/>
              <a:cs typeface="Times New Roman" pitchFamily="18" charset="0"/>
            </a:rPr>
            <a:t>Chief  </a:t>
          </a:r>
          <a:r>
            <a:rPr lang="en-US" sz="1600" dirty="0" smtClean="0">
              <a:latin typeface="Times New Roman" pitchFamily="18" charset="0"/>
              <a:cs typeface="Times New Roman" pitchFamily="18" charset="0"/>
            </a:rPr>
            <a:t>Executive officer</a:t>
          </a:r>
          <a:endParaRPr lang="en-US" sz="1600" dirty="0">
            <a:latin typeface="Times New Roman" pitchFamily="18" charset="0"/>
            <a:cs typeface="Times New Roman" pitchFamily="18" charset="0"/>
          </a:endParaRPr>
        </a:p>
      </dgm:t>
    </dgm:pt>
    <dgm:pt modelId="{B0C04CEA-5CBA-4FAB-8C9C-8A77C8828D5C}" type="parTrans" cxnId="{360D51CB-962F-4F2A-B155-0F560782382A}">
      <dgm:prSet/>
      <dgm:spPr/>
      <dgm:t>
        <a:bodyPr/>
        <a:lstStyle/>
        <a:p>
          <a:endParaRPr lang="en-US"/>
        </a:p>
      </dgm:t>
    </dgm:pt>
    <dgm:pt modelId="{7F908A81-45F1-4E0B-80BD-4C0BDD7E5A41}" type="sibTrans" cxnId="{360D51CB-962F-4F2A-B155-0F560782382A}">
      <dgm:prSet/>
      <dgm:spPr/>
      <dgm:t>
        <a:bodyPr/>
        <a:lstStyle/>
        <a:p>
          <a:endParaRPr lang="en-US"/>
        </a:p>
      </dgm:t>
    </dgm:pt>
    <dgm:pt modelId="{D9905324-1F5E-4B5B-B077-FE361EF8E289}">
      <dgm:prSet custT="1"/>
      <dgm:spPr/>
      <dgm:t>
        <a:bodyPr/>
        <a:lstStyle/>
        <a:p>
          <a:pPr rtl="0"/>
          <a:r>
            <a:rPr lang="en-US" sz="2000" dirty="0" err="1" smtClean="0">
              <a:latin typeface="Times New Roman" pitchFamily="18" charset="0"/>
              <a:cs typeface="Times New Roman" pitchFamily="18" charset="0"/>
            </a:rPr>
            <a:t>Mr.Sameh</a:t>
          </a:r>
          <a:endParaRPr lang="en-US" sz="2000" dirty="0" smtClean="0">
            <a:latin typeface="Times New Roman" pitchFamily="18" charset="0"/>
            <a:cs typeface="Times New Roman" pitchFamily="18" charset="0"/>
          </a:endParaRPr>
        </a:p>
        <a:p>
          <a:pPr rtl="0"/>
          <a:r>
            <a:rPr lang="en-US" sz="2000" dirty="0" smtClean="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pPr rtl="0"/>
          <a:r>
            <a:rPr lang="en-US" sz="1600" dirty="0" err="1" smtClean="0">
              <a:latin typeface="Times New Roman" pitchFamily="18" charset="0"/>
              <a:cs typeface="Times New Roman" pitchFamily="18" charset="0"/>
            </a:rPr>
            <a:t>Cheif</a:t>
          </a:r>
          <a:r>
            <a:rPr lang="en-US"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 Executive </a:t>
          </a:r>
          <a:r>
            <a:rPr lang="en-US" sz="1600" dirty="0" smtClean="0">
              <a:latin typeface="Times New Roman" pitchFamily="18" charset="0"/>
              <a:cs typeface="Times New Roman" pitchFamily="18" charset="0"/>
            </a:rPr>
            <a:t>officer</a:t>
          </a:r>
          <a:endParaRPr lang="en-US" sz="1600" dirty="0">
            <a:latin typeface="Times New Roman" pitchFamily="18" charset="0"/>
            <a:cs typeface="Times New Roman" pitchFamily="18" charset="0"/>
          </a:endParaRPr>
        </a:p>
      </dgm:t>
    </dgm:pt>
    <dgm:pt modelId="{07AEF94A-FCC1-41EE-9BB7-E943559B0B61}" type="parTrans" cxnId="{965C690C-7C44-4476-8868-D44EC9FD7AAB}">
      <dgm:prSet/>
      <dgm:spPr/>
      <dgm:t>
        <a:bodyPr/>
        <a:lstStyle/>
        <a:p>
          <a:endParaRPr lang="en-US"/>
        </a:p>
      </dgm:t>
    </dgm:pt>
    <dgm:pt modelId="{C81372E8-235F-48E6-AF90-E03285387ED9}" type="sibTrans" cxnId="{965C690C-7C44-4476-8868-D44EC9FD7AAB}">
      <dgm:prSet/>
      <dgm:spPr/>
      <dgm:t>
        <a:bodyPr/>
        <a:lstStyle/>
        <a:p>
          <a:endParaRPr lang="en-US"/>
        </a:p>
      </dgm:t>
    </dgm:pt>
    <dgm:pt modelId="{B5C017C2-216D-4D35-9977-7EFD663289AF}" type="pres">
      <dgm:prSet presAssocID="{4471907F-DD78-465C-B86C-B53BA9822A87}" presName="Name0" presStyleCnt="0">
        <dgm:presLayoutVars>
          <dgm:dir/>
          <dgm:resizeHandles val="exact"/>
        </dgm:presLayoutVars>
      </dgm:prSet>
      <dgm:spPr/>
      <dgm:t>
        <a:bodyPr/>
        <a:lstStyle/>
        <a:p>
          <a:endParaRPr lang="en-US"/>
        </a:p>
      </dgm:t>
    </dgm:pt>
    <dgm:pt modelId="{32EC9841-102A-4011-8293-1EBFEAC6BA0D}" type="pres">
      <dgm:prSet presAssocID="{4471907F-DD78-465C-B86C-B53BA9822A87}" presName="bkgdShp" presStyleLbl="alignAccFollowNode1" presStyleIdx="0" presStyleCnt="1" custScaleY="164705" custLinFactNeighborX="-13662" custLinFactNeighborY="-690"/>
      <dgm:spPr/>
    </dgm:pt>
    <dgm:pt modelId="{4BBEFA2E-FB36-41A6-8323-60434157DB0D}" type="pres">
      <dgm:prSet presAssocID="{4471907F-DD78-465C-B86C-B53BA9822A87}" presName="linComp" presStyleCnt="0"/>
      <dgm:spPr/>
    </dgm:pt>
    <dgm:pt modelId="{D8F3931B-0D7A-4B97-8D10-9E970FA91672}" type="pres">
      <dgm:prSet presAssocID="{BE3267F7-4A52-4114-906D-55E892DBFEAB}" presName="compNode" presStyleCnt="0"/>
      <dgm:spPr/>
    </dgm:pt>
    <dgm:pt modelId="{93FA83F9-7437-489E-867D-C5CCC183DCE8}" type="pres">
      <dgm:prSet presAssocID="{BE3267F7-4A52-4114-906D-55E892DBFEAB}" presName="node" presStyleLbl="node1" presStyleIdx="0" presStyleCnt="3" custScaleY="67493">
        <dgm:presLayoutVars>
          <dgm:bulletEnabled val="1"/>
        </dgm:presLayoutVars>
      </dgm:prSet>
      <dgm:spPr/>
      <dgm:t>
        <a:bodyPr/>
        <a:lstStyle/>
        <a:p>
          <a:endParaRPr lang="en-US"/>
        </a:p>
      </dgm:t>
    </dgm:pt>
    <dgm:pt modelId="{2E763716-B05A-4D82-943E-AB26DAA783F0}" type="pres">
      <dgm:prSet presAssocID="{BE3267F7-4A52-4114-906D-55E892DBFEAB}" presName="invisiNode" presStyleLbl="node1" presStyleIdx="0" presStyleCnt="3"/>
      <dgm:spPr/>
    </dgm:pt>
    <dgm:pt modelId="{F7D55D0A-0456-439A-8E34-F4ACD3255E30}" type="pres">
      <dgm:prSet presAssocID="{BE3267F7-4A52-4114-906D-55E892DBFEAB}" presName="imagNode" presStyleLbl="fgImgPlace1" presStyleIdx="0" presStyleCnt="3" custScaleY="183996" custLinFactNeighborX="1438" custLinFactNeighborY="-25409"/>
      <dgm:spPr/>
    </dgm:pt>
    <dgm:pt modelId="{8A8A3195-9A70-4889-994D-0F006878F80D}" type="pres">
      <dgm:prSet presAssocID="{9F19E73E-F2A0-47D9-80A8-A22240191420}" presName="sibTrans" presStyleLbl="sibTrans2D1" presStyleIdx="0" presStyleCnt="0"/>
      <dgm:spPr/>
      <dgm:t>
        <a:bodyPr/>
        <a:lstStyle/>
        <a:p>
          <a:endParaRPr lang="en-US"/>
        </a:p>
      </dgm:t>
    </dgm:pt>
    <dgm:pt modelId="{D3AFC458-BCCC-4B5B-818A-A1D20C6D5038}" type="pres">
      <dgm:prSet presAssocID="{9985EB91-9851-44BA-996F-52C9465ADF54}" presName="compNode" presStyleCnt="0"/>
      <dgm:spPr/>
    </dgm:pt>
    <dgm:pt modelId="{C89727BF-DE24-454D-88B4-0E538726B3A3}" type="pres">
      <dgm:prSet presAssocID="{9985EB91-9851-44BA-996F-52C9465ADF54}" presName="node" presStyleLbl="node1" presStyleIdx="1" presStyleCnt="3" custScaleY="67493">
        <dgm:presLayoutVars>
          <dgm:bulletEnabled val="1"/>
        </dgm:presLayoutVars>
      </dgm:prSet>
      <dgm:spPr/>
      <dgm:t>
        <a:bodyPr/>
        <a:lstStyle/>
        <a:p>
          <a:endParaRPr lang="en-US"/>
        </a:p>
      </dgm:t>
    </dgm:pt>
    <dgm:pt modelId="{FF9FB8A3-23DF-4B67-ACB9-EEAEFD13EEEA}" type="pres">
      <dgm:prSet presAssocID="{9985EB91-9851-44BA-996F-52C9465ADF54}" presName="invisiNode" presStyleLbl="node1" presStyleIdx="1" presStyleCnt="3"/>
      <dgm:spPr/>
    </dgm:pt>
    <dgm:pt modelId="{74CEF581-187B-4196-AF9D-85F20D06B8F1}" type="pres">
      <dgm:prSet presAssocID="{9985EB91-9851-44BA-996F-52C9465ADF54}" presName="imagNode" presStyleLbl="fgImgPlace1" presStyleIdx="1" presStyleCnt="3" custScaleY="182483" custLinFactNeighborY="-26350"/>
      <dgm:spPr/>
    </dgm:pt>
    <dgm:pt modelId="{15666190-2B5F-4108-B31C-9F767A547B7C}" type="pres">
      <dgm:prSet presAssocID="{7F908A81-45F1-4E0B-80BD-4C0BDD7E5A41}" presName="sibTrans" presStyleLbl="sibTrans2D1" presStyleIdx="0" presStyleCnt="0"/>
      <dgm:spPr/>
      <dgm:t>
        <a:bodyPr/>
        <a:lstStyle/>
        <a:p>
          <a:endParaRPr lang="en-US"/>
        </a:p>
      </dgm:t>
    </dgm:pt>
    <dgm:pt modelId="{7E28D797-2187-49C7-9494-AC451401B49C}" type="pres">
      <dgm:prSet presAssocID="{D9905324-1F5E-4B5B-B077-FE361EF8E289}" presName="compNode" presStyleCnt="0"/>
      <dgm:spPr/>
    </dgm:pt>
    <dgm:pt modelId="{FA548839-7794-4F1D-A70F-B11566242057}" type="pres">
      <dgm:prSet presAssocID="{D9905324-1F5E-4B5B-B077-FE361EF8E289}" presName="node" presStyleLbl="node1" presStyleIdx="2" presStyleCnt="3" custScaleY="66391">
        <dgm:presLayoutVars>
          <dgm:bulletEnabled val="1"/>
        </dgm:presLayoutVars>
      </dgm:prSet>
      <dgm:spPr/>
      <dgm:t>
        <a:bodyPr/>
        <a:lstStyle/>
        <a:p>
          <a:endParaRPr lang="en-US"/>
        </a:p>
      </dgm:t>
    </dgm:pt>
    <dgm:pt modelId="{C8BFBC1A-56F6-42F6-BF52-94F88913E5A6}" type="pres">
      <dgm:prSet presAssocID="{D9905324-1F5E-4B5B-B077-FE361EF8E289}" presName="invisiNode" presStyleLbl="node1" presStyleIdx="2" presStyleCnt="3"/>
      <dgm:spPr/>
    </dgm:pt>
    <dgm:pt modelId="{9429A5D9-9C73-432F-A3A3-782091236FF5}" type="pres">
      <dgm:prSet presAssocID="{D9905324-1F5E-4B5B-B077-FE361EF8E289}" presName="imagNode" presStyleLbl="fgImgPlace1" presStyleIdx="2" presStyleCnt="3" custScaleY="178624" custLinFactNeighborX="0" custLinFactNeighborY="-25409"/>
      <dgm:spPr/>
    </dgm:pt>
  </dgm:ptLst>
  <dgm:cxnLst>
    <dgm:cxn modelId="{965C690C-7C44-4476-8868-D44EC9FD7AAB}" srcId="{4471907F-DD78-465C-B86C-B53BA9822A87}" destId="{D9905324-1F5E-4B5B-B077-FE361EF8E289}" srcOrd="2" destOrd="0" parTransId="{07AEF94A-FCC1-41EE-9BB7-E943559B0B61}" sibTransId="{C81372E8-235F-48E6-AF90-E03285387ED9}"/>
    <dgm:cxn modelId="{360D51CB-962F-4F2A-B155-0F560782382A}" srcId="{4471907F-DD78-465C-B86C-B53BA9822A87}" destId="{9985EB91-9851-44BA-996F-52C9465ADF54}" srcOrd="1" destOrd="0" parTransId="{B0C04CEA-5CBA-4FAB-8C9C-8A77C8828D5C}" sibTransId="{7F908A81-45F1-4E0B-80BD-4C0BDD7E5A41}"/>
    <dgm:cxn modelId="{2B59BB70-9522-47A6-A69C-904C3EBA6ABF}" type="presOf" srcId="{D9905324-1F5E-4B5B-B077-FE361EF8E289}" destId="{FA548839-7794-4F1D-A70F-B11566242057}" srcOrd="0" destOrd="0" presId="urn:microsoft.com/office/officeart/2005/8/layout/pList2"/>
    <dgm:cxn modelId="{A25ABE79-6C40-4853-A4A9-50D2D6649F46}" type="presOf" srcId="{BE3267F7-4A52-4114-906D-55E892DBFEAB}" destId="{93FA83F9-7437-489E-867D-C5CCC183DCE8}" srcOrd="0" destOrd="0" presId="urn:microsoft.com/office/officeart/2005/8/layout/pList2"/>
    <dgm:cxn modelId="{1B3F9C27-DCBA-4C17-89C7-528393572CBE}" type="presOf" srcId="{7F908A81-45F1-4E0B-80BD-4C0BDD7E5A41}" destId="{15666190-2B5F-4108-B31C-9F767A547B7C}" srcOrd="0" destOrd="0" presId="urn:microsoft.com/office/officeart/2005/8/layout/pList2"/>
    <dgm:cxn modelId="{FB78654A-92E8-466A-B64C-2CED39440A56}" type="presOf" srcId="{4471907F-DD78-465C-B86C-B53BA9822A87}" destId="{B5C017C2-216D-4D35-9977-7EFD663289AF}" srcOrd="0" destOrd="0" presId="urn:microsoft.com/office/officeart/2005/8/layout/pList2"/>
    <dgm:cxn modelId="{F7727CA2-89B7-498B-8F37-2280E9F9799B}" srcId="{4471907F-DD78-465C-B86C-B53BA9822A87}" destId="{BE3267F7-4A52-4114-906D-55E892DBFEAB}" srcOrd="0" destOrd="0" parTransId="{7FD3EF6C-9562-4CDC-9984-16C81075733E}" sibTransId="{9F19E73E-F2A0-47D9-80A8-A22240191420}"/>
    <dgm:cxn modelId="{25E270CF-9052-401D-9A34-0E577DA1D200}" type="presOf" srcId="{9F19E73E-F2A0-47D9-80A8-A22240191420}" destId="{8A8A3195-9A70-4889-994D-0F006878F80D}" srcOrd="0" destOrd="0" presId="urn:microsoft.com/office/officeart/2005/8/layout/pList2"/>
    <dgm:cxn modelId="{17B8F3E9-1FFD-4B84-A100-00992DC56BAC}" type="presOf" srcId="{9985EB91-9851-44BA-996F-52C9465ADF54}" destId="{C89727BF-DE24-454D-88B4-0E538726B3A3}" srcOrd="0" destOrd="0" presId="urn:microsoft.com/office/officeart/2005/8/layout/pList2"/>
    <dgm:cxn modelId="{989165DC-B9EA-4935-92BC-D96BEB5A82B3}" type="presParOf" srcId="{B5C017C2-216D-4D35-9977-7EFD663289AF}" destId="{32EC9841-102A-4011-8293-1EBFEAC6BA0D}" srcOrd="0" destOrd="0" presId="urn:microsoft.com/office/officeart/2005/8/layout/pList2"/>
    <dgm:cxn modelId="{51DA2409-DC5A-40D6-A19F-EF17FEC33641}" type="presParOf" srcId="{B5C017C2-216D-4D35-9977-7EFD663289AF}" destId="{4BBEFA2E-FB36-41A6-8323-60434157DB0D}" srcOrd="1" destOrd="0" presId="urn:microsoft.com/office/officeart/2005/8/layout/pList2"/>
    <dgm:cxn modelId="{49366729-C7FE-4668-88DE-C2B6BCD1F2D7}" type="presParOf" srcId="{4BBEFA2E-FB36-41A6-8323-60434157DB0D}" destId="{D8F3931B-0D7A-4B97-8D10-9E970FA91672}" srcOrd="0" destOrd="0" presId="urn:microsoft.com/office/officeart/2005/8/layout/pList2"/>
    <dgm:cxn modelId="{EB08B58A-084D-4BBF-A10F-91AE223EE5B3}" type="presParOf" srcId="{D8F3931B-0D7A-4B97-8D10-9E970FA91672}" destId="{93FA83F9-7437-489E-867D-C5CCC183DCE8}" srcOrd="0" destOrd="0" presId="urn:microsoft.com/office/officeart/2005/8/layout/pList2"/>
    <dgm:cxn modelId="{64373AC2-4069-42E6-84BD-0F3AF8BE9E84}" type="presParOf" srcId="{D8F3931B-0D7A-4B97-8D10-9E970FA91672}" destId="{2E763716-B05A-4D82-943E-AB26DAA783F0}" srcOrd="1" destOrd="0" presId="urn:microsoft.com/office/officeart/2005/8/layout/pList2"/>
    <dgm:cxn modelId="{2D10ED6D-E90D-448F-9002-625B2EE3DA0E}" type="presParOf" srcId="{D8F3931B-0D7A-4B97-8D10-9E970FA91672}" destId="{F7D55D0A-0456-439A-8E34-F4ACD3255E30}" srcOrd="2" destOrd="0" presId="urn:microsoft.com/office/officeart/2005/8/layout/pList2"/>
    <dgm:cxn modelId="{AB66055B-CFBC-4D44-A1AF-BA8D72B164A3}" type="presParOf" srcId="{4BBEFA2E-FB36-41A6-8323-60434157DB0D}" destId="{8A8A3195-9A70-4889-994D-0F006878F80D}" srcOrd="1" destOrd="0" presId="urn:microsoft.com/office/officeart/2005/8/layout/pList2"/>
    <dgm:cxn modelId="{D245D4FA-EDCA-4445-AC85-7BA327DA716E}" type="presParOf" srcId="{4BBEFA2E-FB36-41A6-8323-60434157DB0D}" destId="{D3AFC458-BCCC-4B5B-818A-A1D20C6D5038}" srcOrd="2" destOrd="0" presId="urn:microsoft.com/office/officeart/2005/8/layout/pList2"/>
    <dgm:cxn modelId="{19B11261-E7BE-4380-8C01-BEB0ECF7EE36}" type="presParOf" srcId="{D3AFC458-BCCC-4B5B-818A-A1D20C6D5038}" destId="{C89727BF-DE24-454D-88B4-0E538726B3A3}" srcOrd="0" destOrd="0" presId="urn:microsoft.com/office/officeart/2005/8/layout/pList2"/>
    <dgm:cxn modelId="{5CC33A25-8F46-456E-BDAA-36AB4D64C350}" type="presParOf" srcId="{D3AFC458-BCCC-4B5B-818A-A1D20C6D5038}" destId="{FF9FB8A3-23DF-4B67-ACB9-EEAEFD13EEEA}" srcOrd="1" destOrd="0" presId="urn:microsoft.com/office/officeart/2005/8/layout/pList2"/>
    <dgm:cxn modelId="{2D88AD20-5C07-4384-8C0D-65281A93B908}" type="presParOf" srcId="{D3AFC458-BCCC-4B5B-818A-A1D20C6D5038}" destId="{74CEF581-187B-4196-AF9D-85F20D06B8F1}" srcOrd="2" destOrd="0" presId="urn:microsoft.com/office/officeart/2005/8/layout/pList2"/>
    <dgm:cxn modelId="{A2F1E512-B8E7-4DD8-93FC-88400B2F034E}" type="presParOf" srcId="{4BBEFA2E-FB36-41A6-8323-60434157DB0D}" destId="{15666190-2B5F-4108-B31C-9F767A547B7C}" srcOrd="3" destOrd="0" presId="urn:microsoft.com/office/officeart/2005/8/layout/pList2"/>
    <dgm:cxn modelId="{CD3BC5A2-8160-4778-9353-2FD85502D87E}" type="presParOf" srcId="{4BBEFA2E-FB36-41A6-8323-60434157DB0D}" destId="{7E28D797-2187-49C7-9494-AC451401B49C}" srcOrd="4" destOrd="0" presId="urn:microsoft.com/office/officeart/2005/8/layout/pList2"/>
    <dgm:cxn modelId="{123E5236-BAFA-4715-AF69-F3D8F069B1E7}" type="presParOf" srcId="{7E28D797-2187-49C7-9494-AC451401B49C}" destId="{FA548839-7794-4F1D-A70F-B11566242057}" srcOrd="0" destOrd="0" presId="urn:microsoft.com/office/officeart/2005/8/layout/pList2"/>
    <dgm:cxn modelId="{AAE4F460-1C63-4898-9EF7-7DEBF2860623}" type="presParOf" srcId="{7E28D797-2187-49C7-9494-AC451401B49C}" destId="{C8BFBC1A-56F6-42F6-BF52-94F88913E5A6}" srcOrd="1" destOrd="0" presId="urn:microsoft.com/office/officeart/2005/8/layout/pList2"/>
    <dgm:cxn modelId="{4B82A416-3E16-4E8B-83DA-623CE5FA36F2}" type="presParOf" srcId="{7E28D797-2187-49C7-9494-AC451401B49C}" destId="{9429A5D9-9C73-432F-A3A3-782091236FF5}"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B3436-BCA3-4F44-8605-2E1336B14FAD}">
      <dsp:nvSpPr>
        <dsp:cNvPr id="0" name=""/>
        <dsp:cNvSpPr/>
      </dsp:nvSpPr>
      <dsp:spPr>
        <a:xfrm>
          <a:off x="55755" y="0"/>
          <a:ext cx="2653991" cy="2653991"/>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kern="1200" dirty="0" smtClean="0">
              <a:latin typeface="Times New Roman" pitchFamily="18" charset="0"/>
              <a:cs typeface="Times New Roman" pitchFamily="18" charset="0"/>
            </a:rPr>
            <a:t>We attempt to match our clients' needs for branding in their designs.</a:t>
          </a:r>
          <a:endParaRPr lang="en-US" sz="2000" kern="1200" dirty="0">
            <a:latin typeface="Times New Roman" pitchFamily="18" charset="0"/>
            <a:cs typeface="Times New Roman" pitchFamily="18" charset="0"/>
          </a:endParaRPr>
        </a:p>
      </dsp:txBody>
      <dsp:txXfrm>
        <a:off x="444423" y="388668"/>
        <a:ext cx="1876655" cy="1876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EDDF5-B8FE-4F3A-A875-51CDD4429C5C}">
      <dsp:nvSpPr>
        <dsp:cNvPr id="0" name=""/>
        <dsp:cNvSpPr/>
      </dsp:nvSpPr>
      <dsp:spPr>
        <a:xfrm>
          <a:off x="111511" y="0"/>
          <a:ext cx="2653991" cy="2653991"/>
        </a:xfrm>
        <a:prstGeom prst="ellipse">
          <a:avLst/>
        </a:prstGeom>
        <a:solidFill>
          <a:schemeClr val="lt1">
            <a:alpha val="5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kern="1200" dirty="0" smtClean="0">
              <a:latin typeface="Times New Roman" pitchFamily="18" charset="0"/>
              <a:cs typeface="Times New Roman" pitchFamily="18" charset="0"/>
            </a:rPr>
            <a:t>We aspire to be a leader in the field of leather product manufacture</a:t>
          </a:r>
          <a:endParaRPr lang="en-US" sz="2000" kern="1200" dirty="0">
            <a:latin typeface="Times New Roman" pitchFamily="18" charset="0"/>
            <a:cs typeface="Times New Roman" pitchFamily="18" charset="0"/>
          </a:endParaRPr>
        </a:p>
      </dsp:txBody>
      <dsp:txXfrm>
        <a:off x="500179" y="388668"/>
        <a:ext cx="1876655" cy="18766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7E155-FE61-4D82-9F0D-7C8DD8A1BE18}">
      <dsp:nvSpPr>
        <dsp:cNvPr id="0" name=""/>
        <dsp:cNvSpPr/>
      </dsp:nvSpPr>
      <dsp:spPr>
        <a:xfrm>
          <a:off x="0" y="0"/>
          <a:ext cx="2653991" cy="2653991"/>
        </a:xfrm>
        <a:prstGeom prst="ellipse">
          <a:avLst/>
        </a:prstGeom>
        <a:solidFill>
          <a:schemeClr val="lt1">
            <a:alpha val="5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We want to give our business partners a wide selection of leather products with attractive designs and prices.</a:t>
          </a:r>
          <a:endParaRPr lang="en-US" sz="1800" kern="1200" dirty="0">
            <a:latin typeface="Times New Roman" pitchFamily="18" charset="0"/>
            <a:cs typeface="Times New Roman" pitchFamily="18" charset="0"/>
          </a:endParaRPr>
        </a:p>
      </dsp:txBody>
      <dsp:txXfrm>
        <a:off x="388668" y="388668"/>
        <a:ext cx="1876655" cy="18766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DA994-EB4D-46AB-BDF3-4D6FFA41B83A}">
      <dsp:nvSpPr>
        <dsp:cNvPr id="0" name=""/>
        <dsp:cNvSpPr/>
      </dsp:nvSpPr>
      <dsp:spPr>
        <a:xfrm>
          <a:off x="1380942" y="1024962"/>
          <a:ext cx="3074889" cy="3074889"/>
        </a:xfrm>
        <a:prstGeom prst="ellipse">
          <a:avLst/>
        </a:prstGeom>
        <a:solidFill>
          <a:schemeClr val="accent3">
            <a:shade val="90000"/>
            <a:hueOff val="-40263"/>
            <a:satOff val="-1596"/>
            <a:lumOff val="26695"/>
            <a:alpha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EDD55A-63D9-4FA7-B771-00B29EBD9802}">
      <dsp:nvSpPr>
        <dsp:cNvPr id="0" name=""/>
        <dsp:cNvSpPr/>
      </dsp:nvSpPr>
      <dsp:spPr>
        <a:xfrm>
          <a:off x="1995920" y="1639940"/>
          <a:ext cx="1844933" cy="1844933"/>
        </a:xfrm>
        <a:prstGeom prst="ellipse">
          <a:avLst/>
        </a:prstGeom>
        <a:solidFill>
          <a:schemeClr val="accent3">
            <a:shade val="90000"/>
            <a:hueOff val="-20132"/>
            <a:satOff val="-798"/>
            <a:lumOff val="13348"/>
            <a:alpha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120BA2-1BFF-4CCE-8423-B2F342182874}">
      <dsp:nvSpPr>
        <dsp:cNvPr id="0" name=""/>
        <dsp:cNvSpPr/>
      </dsp:nvSpPr>
      <dsp:spPr>
        <a:xfrm>
          <a:off x="2610898" y="2254918"/>
          <a:ext cx="614977" cy="614977"/>
        </a:xfrm>
        <a:prstGeom prst="ellipse">
          <a:avLst/>
        </a:prstGeom>
        <a:solidFill>
          <a:schemeClr val="accent3">
            <a:shade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AAFC2E-365E-45E5-A9B5-ED3CC9ED4852}">
      <dsp:nvSpPr>
        <dsp:cNvPr id="0" name=""/>
        <dsp:cNvSpPr/>
      </dsp:nvSpPr>
      <dsp:spPr>
        <a:xfrm>
          <a:off x="4968312" y="0"/>
          <a:ext cx="1537444" cy="896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rtl="0">
            <a:lnSpc>
              <a:spcPct val="90000"/>
            </a:lnSpc>
            <a:spcBef>
              <a:spcPct val="0"/>
            </a:spcBef>
            <a:spcAft>
              <a:spcPct val="35000"/>
            </a:spcAft>
          </a:pPr>
          <a:r>
            <a:rPr lang="en-US" sz="1400" kern="1200" dirty="0" smtClean="0">
              <a:latin typeface="Times New Roman" pitchFamily="18" charset="0"/>
              <a:cs typeface="Times New Roman" pitchFamily="18" charset="0"/>
            </a:rPr>
            <a:t>Addition of Space to increase the production capacity for all aspects.</a:t>
          </a:r>
          <a:endParaRPr lang="en-US" sz="1400" kern="1200" dirty="0">
            <a:latin typeface="Times New Roman" pitchFamily="18" charset="0"/>
            <a:cs typeface="Times New Roman" pitchFamily="18" charset="0"/>
          </a:endParaRPr>
        </a:p>
      </dsp:txBody>
      <dsp:txXfrm>
        <a:off x="4968312" y="0"/>
        <a:ext cx="1537444" cy="896842"/>
      </dsp:txXfrm>
    </dsp:sp>
    <dsp:sp modelId="{7A2FCA10-FD4E-47DA-B2CA-940B02FB3411}">
      <dsp:nvSpPr>
        <dsp:cNvPr id="0" name=""/>
        <dsp:cNvSpPr/>
      </dsp:nvSpPr>
      <dsp:spPr>
        <a:xfrm>
          <a:off x="4583951" y="448421"/>
          <a:ext cx="384361"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872922-7FEE-4C90-8983-3A4CFA6B0DE6}">
      <dsp:nvSpPr>
        <dsp:cNvPr id="0" name=""/>
        <dsp:cNvSpPr/>
      </dsp:nvSpPr>
      <dsp:spPr>
        <a:xfrm rot="5400000">
          <a:off x="2693663" y="673656"/>
          <a:ext cx="2113473" cy="1664027"/>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AD0C04-0DDA-4F42-AB90-69D9A01829B8}">
      <dsp:nvSpPr>
        <dsp:cNvPr id="0" name=""/>
        <dsp:cNvSpPr/>
      </dsp:nvSpPr>
      <dsp:spPr>
        <a:xfrm>
          <a:off x="4968312" y="896842"/>
          <a:ext cx="1537444" cy="896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rtl="0">
            <a:lnSpc>
              <a:spcPct val="90000"/>
            </a:lnSpc>
            <a:spcBef>
              <a:spcPct val="0"/>
            </a:spcBef>
            <a:spcAft>
              <a:spcPct val="35000"/>
            </a:spcAft>
          </a:pPr>
          <a:r>
            <a:rPr lang="en-US" sz="1400" kern="1200" smtClean="0"/>
            <a:t>Inclusion of Value Added Products</a:t>
          </a:r>
          <a:endParaRPr lang="en-US" sz="1400" kern="1200"/>
        </a:p>
      </dsp:txBody>
      <dsp:txXfrm>
        <a:off x="4968312" y="896842"/>
        <a:ext cx="1537444" cy="896842"/>
      </dsp:txXfrm>
    </dsp:sp>
    <dsp:sp modelId="{41A22A95-6082-4410-B5B2-8806A9A99FCD}">
      <dsp:nvSpPr>
        <dsp:cNvPr id="0" name=""/>
        <dsp:cNvSpPr/>
      </dsp:nvSpPr>
      <dsp:spPr>
        <a:xfrm>
          <a:off x="4583951" y="1345263"/>
          <a:ext cx="384361"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483B4F-A51C-4AD3-BE0D-4D329FB60FD2}">
      <dsp:nvSpPr>
        <dsp:cNvPr id="0" name=""/>
        <dsp:cNvSpPr/>
      </dsp:nvSpPr>
      <dsp:spPr>
        <a:xfrm rot="5400000">
          <a:off x="3147312" y="1556508"/>
          <a:ext cx="1646910" cy="1223293"/>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3BF8F8-64FE-4BD6-B950-D198DA61BC91}">
      <dsp:nvSpPr>
        <dsp:cNvPr id="0" name=""/>
        <dsp:cNvSpPr/>
      </dsp:nvSpPr>
      <dsp:spPr>
        <a:xfrm>
          <a:off x="4968312" y="1793685"/>
          <a:ext cx="1537444" cy="896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rtl="0">
            <a:lnSpc>
              <a:spcPct val="90000"/>
            </a:lnSpc>
            <a:spcBef>
              <a:spcPct val="0"/>
            </a:spcBef>
            <a:spcAft>
              <a:spcPct val="35000"/>
            </a:spcAft>
          </a:pPr>
          <a:r>
            <a:rPr lang="en-US" sz="1400" kern="1200" smtClean="0"/>
            <a:t>Fashionable Leather Accessories.</a:t>
          </a:r>
          <a:endParaRPr lang="en-US" sz="1400" kern="1200"/>
        </a:p>
      </dsp:txBody>
      <dsp:txXfrm>
        <a:off x="4968312" y="1793685"/>
        <a:ext cx="1537444" cy="896842"/>
      </dsp:txXfrm>
    </dsp:sp>
    <dsp:sp modelId="{4A71693F-98D2-4B6C-A962-D73B230BD3D7}">
      <dsp:nvSpPr>
        <dsp:cNvPr id="0" name=""/>
        <dsp:cNvSpPr/>
      </dsp:nvSpPr>
      <dsp:spPr>
        <a:xfrm>
          <a:off x="4583951" y="2242106"/>
          <a:ext cx="384361"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E24FA5-63E7-4586-9CB0-5E8992447F8E}">
      <dsp:nvSpPr>
        <dsp:cNvPr id="0" name=""/>
        <dsp:cNvSpPr/>
      </dsp:nvSpPr>
      <dsp:spPr>
        <a:xfrm rot="5400000">
          <a:off x="3601524" y="2438643"/>
          <a:ext cx="1176657" cy="782559"/>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18031-8C7C-4808-A558-B47DB238D59D}">
      <dsp:nvSpPr>
        <dsp:cNvPr id="0" name=""/>
        <dsp:cNvSpPr/>
      </dsp:nvSpPr>
      <dsp:spPr>
        <a:xfrm>
          <a:off x="105" y="0"/>
          <a:ext cx="1410547" cy="3974122"/>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High-quality leather made mostly of calf, lamb, goat, and buffalo</a:t>
          </a:r>
          <a:r>
            <a:rPr lang="en-US" sz="1600" kern="1200" dirty="0" smtClean="0"/>
            <a:t>.</a:t>
          </a:r>
          <a:endParaRPr lang="en-US" sz="1600" kern="1200" dirty="0"/>
        </a:p>
      </dsp:txBody>
      <dsp:txXfrm>
        <a:off x="105" y="1589648"/>
        <a:ext cx="1410547" cy="1589648"/>
      </dsp:txXfrm>
    </dsp:sp>
    <dsp:sp modelId="{A48CA353-8112-460E-8934-81A2D8DBEE71}">
      <dsp:nvSpPr>
        <dsp:cNvPr id="0" name=""/>
        <dsp:cNvSpPr/>
      </dsp:nvSpPr>
      <dsp:spPr>
        <a:xfrm>
          <a:off x="43688" y="238447"/>
          <a:ext cx="1323382" cy="13233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AC110110-9DCA-4E23-AB6B-828ADD0926D5}">
      <dsp:nvSpPr>
        <dsp:cNvPr id="0" name=""/>
        <dsp:cNvSpPr/>
      </dsp:nvSpPr>
      <dsp:spPr>
        <a:xfrm>
          <a:off x="1452969" y="0"/>
          <a:ext cx="1410547" cy="3974122"/>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We might do sample development for free or at a very minimal cost.</a:t>
          </a:r>
          <a:endParaRPr lang="en-US" sz="1600" kern="1200" dirty="0"/>
        </a:p>
      </dsp:txBody>
      <dsp:txXfrm>
        <a:off x="1452969" y="1589648"/>
        <a:ext cx="1410547" cy="1589648"/>
      </dsp:txXfrm>
    </dsp:sp>
    <dsp:sp modelId="{873CC12D-C315-4992-848F-89E384058CCF}">
      <dsp:nvSpPr>
        <dsp:cNvPr id="0" name=""/>
        <dsp:cNvSpPr/>
      </dsp:nvSpPr>
      <dsp:spPr>
        <a:xfrm>
          <a:off x="1496551" y="238447"/>
          <a:ext cx="1323382" cy="132338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0F7ABB9-D7EF-4329-922D-EC95B53E4CC9}">
      <dsp:nvSpPr>
        <dsp:cNvPr id="0" name=""/>
        <dsp:cNvSpPr/>
      </dsp:nvSpPr>
      <dsp:spPr>
        <a:xfrm>
          <a:off x="2905833" y="0"/>
          <a:ext cx="1410547" cy="3974122"/>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Execution in smaller batches.</a:t>
          </a:r>
          <a:endParaRPr lang="en-US" sz="1600" kern="1200" dirty="0"/>
        </a:p>
      </dsp:txBody>
      <dsp:txXfrm>
        <a:off x="2905833" y="1589648"/>
        <a:ext cx="1410547" cy="1589648"/>
      </dsp:txXfrm>
    </dsp:sp>
    <dsp:sp modelId="{6861CEBE-4C98-4B67-9CD0-438874CB7C8D}">
      <dsp:nvSpPr>
        <dsp:cNvPr id="0" name=""/>
        <dsp:cNvSpPr/>
      </dsp:nvSpPr>
      <dsp:spPr>
        <a:xfrm>
          <a:off x="2949415" y="238447"/>
          <a:ext cx="1323382" cy="132338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BCA27159-2ED0-42F6-9E33-7441FC3492A5}">
      <dsp:nvSpPr>
        <dsp:cNvPr id="0" name=""/>
        <dsp:cNvSpPr/>
      </dsp:nvSpPr>
      <dsp:spPr>
        <a:xfrm>
          <a:off x="4358696" y="0"/>
          <a:ext cx="1410547" cy="3974122"/>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Always on task and focused on relationships.</a:t>
          </a:r>
          <a:endParaRPr lang="en-US" sz="1600" kern="1200" dirty="0"/>
        </a:p>
      </dsp:txBody>
      <dsp:txXfrm>
        <a:off x="4358696" y="1589648"/>
        <a:ext cx="1410547" cy="1589648"/>
      </dsp:txXfrm>
    </dsp:sp>
    <dsp:sp modelId="{FE58C7BC-176C-44EA-B730-EA818D62B9D4}">
      <dsp:nvSpPr>
        <dsp:cNvPr id="0" name=""/>
        <dsp:cNvSpPr/>
      </dsp:nvSpPr>
      <dsp:spPr>
        <a:xfrm>
          <a:off x="4402278" y="238447"/>
          <a:ext cx="1323382" cy="13233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B877031-FD11-4856-B5B6-F1212DDBF265}">
      <dsp:nvSpPr>
        <dsp:cNvPr id="0" name=""/>
        <dsp:cNvSpPr/>
      </dsp:nvSpPr>
      <dsp:spPr>
        <a:xfrm>
          <a:off x="5811560" y="0"/>
          <a:ext cx="1410547" cy="3974122"/>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We welcome any and all suggestions for improvement.</a:t>
          </a:r>
          <a:endParaRPr lang="en-US" sz="1600" kern="1200" dirty="0"/>
        </a:p>
      </dsp:txBody>
      <dsp:txXfrm>
        <a:off x="5811560" y="1589648"/>
        <a:ext cx="1410547" cy="1589648"/>
      </dsp:txXfrm>
    </dsp:sp>
    <dsp:sp modelId="{51E2C740-67C1-4F34-8824-40A7358C2608}">
      <dsp:nvSpPr>
        <dsp:cNvPr id="0" name=""/>
        <dsp:cNvSpPr/>
      </dsp:nvSpPr>
      <dsp:spPr>
        <a:xfrm>
          <a:off x="5855142" y="238447"/>
          <a:ext cx="1323382" cy="132338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C4B1D08-9F40-40B2-801C-45807419B2C4}">
      <dsp:nvSpPr>
        <dsp:cNvPr id="0" name=""/>
        <dsp:cNvSpPr/>
      </dsp:nvSpPr>
      <dsp:spPr>
        <a:xfrm>
          <a:off x="7264423" y="0"/>
          <a:ext cx="1410547" cy="3974122"/>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Assist you in selling.</a:t>
          </a:r>
          <a:endParaRPr lang="en-US" sz="1600" kern="1200" dirty="0"/>
        </a:p>
      </dsp:txBody>
      <dsp:txXfrm>
        <a:off x="7264423" y="1589648"/>
        <a:ext cx="1410547" cy="1589648"/>
      </dsp:txXfrm>
    </dsp:sp>
    <dsp:sp modelId="{C33646C0-2C95-43AD-9A75-0F653A8A703B}">
      <dsp:nvSpPr>
        <dsp:cNvPr id="0" name=""/>
        <dsp:cNvSpPr/>
      </dsp:nvSpPr>
      <dsp:spPr>
        <a:xfrm>
          <a:off x="7308006" y="238447"/>
          <a:ext cx="1323382" cy="1323382"/>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066E8816-9DE7-49B3-B21B-ABE861636B28}">
      <dsp:nvSpPr>
        <dsp:cNvPr id="0" name=""/>
        <dsp:cNvSpPr/>
      </dsp:nvSpPr>
      <dsp:spPr>
        <a:xfrm>
          <a:off x="347003" y="3179297"/>
          <a:ext cx="7981070" cy="596118"/>
        </a:xfrm>
        <a:prstGeom prst="leftRightArrow">
          <a:avLst/>
        </a:prstGeom>
        <a:gradFill rotWithShape="0">
          <a:gsLst>
            <a:gs pos="0">
              <a:schemeClr val="accent3">
                <a:tint val="60000"/>
                <a:hueOff val="0"/>
                <a:satOff val="0"/>
                <a:lumOff val="0"/>
                <a:alphaOff val="0"/>
                <a:tint val="50000"/>
                <a:satMod val="300000"/>
              </a:schemeClr>
            </a:gs>
            <a:gs pos="35000">
              <a:schemeClr val="accent3">
                <a:tint val="60000"/>
                <a:hueOff val="0"/>
                <a:satOff val="0"/>
                <a:lumOff val="0"/>
                <a:alphaOff val="0"/>
                <a:tint val="37000"/>
                <a:satMod val="300000"/>
              </a:schemeClr>
            </a:gs>
            <a:gs pos="100000">
              <a:schemeClr val="accent3">
                <a:tint val="6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C9841-102A-4011-8293-1EBFEAC6BA0D}">
      <dsp:nvSpPr>
        <dsp:cNvPr id="0" name=""/>
        <dsp:cNvSpPr/>
      </dsp:nvSpPr>
      <dsp:spPr>
        <a:xfrm>
          <a:off x="0" y="-271551"/>
          <a:ext cx="8542421" cy="2871426"/>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7D55D0A-0456-439A-8E34-F4ACD3255E30}">
      <dsp:nvSpPr>
        <dsp:cNvPr id="0" name=""/>
        <dsp:cNvSpPr/>
      </dsp:nvSpPr>
      <dsp:spPr>
        <a:xfrm>
          <a:off x="292356" y="0"/>
          <a:ext cx="2509336" cy="2352343"/>
        </a:xfrm>
        <a:prstGeom prst="roundRect">
          <a:avLst>
            <a:gd name="adj" fmla="val 10000"/>
          </a:avLst>
        </a:prstGeom>
        <a:solidFill>
          <a:schemeClr val="accent3">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93FA83F9-7437-489E-867D-C5CCC183DCE8}">
      <dsp:nvSpPr>
        <dsp:cNvPr id="0" name=""/>
        <dsp:cNvSpPr/>
      </dsp:nvSpPr>
      <dsp:spPr>
        <a:xfrm rot="10800000">
          <a:off x="256272" y="2707584"/>
          <a:ext cx="2509336" cy="1438135"/>
        </a:xfrm>
        <a:prstGeom prst="round2SameRect">
          <a:avLst>
            <a:gd name="adj1" fmla="val 10500"/>
            <a:gd name="adj2" fmla="val 0"/>
          </a:avLst>
        </a:prstGeom>
        <a:gradFill rotWithShape="0">
          <a:gsLst>
            <a:gs pos="0">
              <a:schemeClr val="accent3">
                <a:shade val="80000"/>
                <a:hueOff val="0"/>
                <a:satOff val="0"/>
                <a:lumOff val="0"/>
                <a:alphaOff val="0"/>
                <a:tint val="50000"/>
                <a:satMod val="300000"/>
              </a:schemeClr>
            </a:gs>
            <a:gs pos="35000">
              <a:schemeClr val="accent3">
                <a:shade val="80000"/>
                <a:hueOff val="0"/>
                <a:satOff val="0"/>
                <a:lumOff val="0"/>
                <a:alphaOff val="0"/>
                <a:tint val="37000"/>
                <a:satMod val="300000"/>
              </a:schemeClr>
            </a:gs>
            <a:gs pos="100000">
              <a:schemeClr val="accent3">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t" anchorCtr="0">
          <a:noAutofit/>
        </a:bodyPr>
        <a:lstStyle/>
        <a:p>
          <a:pPr lvl="0" algn="ctr" defTabSz="889000" rtl="0">
            <a:lnSpc>
              <a:spcPct val="90000"/>
            </a:lnSpc>
            <a:spcBef>
              <a:spcPct val="0"/>
            </a:spcBef>
            <a:spcAft>
              <a:spcPct val="35000"/>
            </a:spcAft>
          </a:pPr>
          <a:r>
            <a:rPr lang="en-US" sz="2000" kern="1200" dirty="0" err="1" smtClean="0">
              <a:latin typeface="Times New Roman" pitchFamily="18" charset="0"/>
              <a:cs typeface="Times New Roman" pitchFamily="18" charset="0"/>
            </a:rPr>
            <a:t>Mr.Ahmed</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kaoud</a:t>
          </a:r>
          <a:r>
            <a:rPr lang="en-US" sz="2000" kern="1200" dirty="0" smtClean="0">
              <a:latin typeface="Times New Roman" pitchFamily="18" charset="0"/>
              <a:cs typeface="Times New Roman" pitchFamily="18" charset="0"/>
            </a:rPr>
            <a:t> </a:t>
          </a:r>
          <a:endParaRPr lang="en-US" sz="2000" kern="1200" dirty="0" smtClean="0">
            <a:latin typeface="Times New Roman" pitchFamily="18" charset="0"/>
            <a:cs typeface="Times New Roman" pitchFamily="18" charset="0"/>
          </a:endParaRPr>
        </a:p>
        <a:p>
          <a:pPr lvl="0" algn="ctr" defTabSz="889000" rtl="0">
            <a:lnSpc>
              <a:spcPct val="90000"/>
            </a:lnSpc>
            <a:spcBef>
              <a:spcPct val="0"/>
            </a:spcBef>
            <a:spcAft>
              <a:spcPct val="35000"/>
            </a:spcAft>
          </a:pPr>
          <a:endParaRPr lang="en-US" sz="2000" kern="1200" dirty="0" smtClean="0">
            <a:latin typeface="Times New Roman" pitchFamily="18" charset="0"/>
            <a:cs typeface="Times New Roman" pitchFamily="18" charset="0"/>
          </a:endParaRPr>
        </a:p>
        <a:p>
          <a:pPr lvl="0" algn="ctr" defTabSz="889000" rtl="0">
            <a:lnSpc>
              <a:spcPct val="90000"/>
            </a:lnSpc>
            <a:spcBef>
              <a:spcPct val="0"/>
            </a:spcBef>
            <a:spcAft>
              <a:spcPct val="35000"/>
            </a:spcAft>
          </a:pPr>
          <a:r>
            <a:rPr lang="en-US" sz="1600" kern="1200" dirty="0" smtClean="0">
              <a:latin typeface="Times New Roman" pitchFamily="18" charset="0"/>
              <a:cs typeface="Times New Roman" pitchFamily="18" charset="0"/>
            </a:rPr>
            <a:t>Accounting Manager</a:t>
          </a:r>
          <a:endParaRPr lang="en-US" sz="1600" kern="1200" dirty="0">
            <a:latin typeface="Times New Roman" pitchFamily="18" charset="0"/>
            <a:cs typeface="Times New Roman" pitchFamily="18" charset="0"/>
          </a:endParaRPr>
        </a:p>
      </dsp:txBody>
      <dsp:txXfrm rot="10800000">
        <a:off x="300500" y="2707584"/>
        <a:ext cx="2420880" cy="1393907"/>
      </dsp:txXfrm>
    </dsp:sp>
    <dsp:sp modelId="{74CEF581-187B-4196-AF9D-85F20D06B8F1}">
      <dsp:nvSpPr>
        <dsp:cNvPr id="0" name=""/>
        <dsp:cNvSpPr/>
      </dsp:nvSpPr>
      <dsp:spPr>
        <a:xfrm>
          <a:off x="3016542" y="0"/>
          <a:ext cx="2509336" cy="2333000"/>
        </a:xfrm>
        <a:prstGeom prst="roundRect">
          <a:avLst>
            <a:gd name="adj" fmla="val 10000"/>
          </a:avLst>
        </a:prstGeom>
        <a:solidFill>
          <a:schemeClr val="accent3">
            <a:tint val="50000"/>
            <a:hueOff val="-4054"/>
            <a:satOff val="-405"/>
            <a:lumOff val="5365"/>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89727BF-DE24-454D-88B4-0E538726B3A3}">
      <dsp:nvSpPr>
        <dsp:cNvPr id="0" name=""/>
        <dsp:cNvSpPr/>
      </dsp:nvSpPr>
      <dsp:spPr>
        <a:xfrm rot="10800000">
          <a:off x="3016542" y="2702748"/>
          <a:ext cx="2509336" cy="1438135"/>
        </a:xfrm>
        <a:prstGeom prst="round2SameRect">
          <a:avLst>
            <a:gd name="adj1" fmla="val 10500"/>
            <a:gd name="adj2" fmla="val 0"/>
          </a:avLst>
        </a:prstGeom>
        <a:gradFill rotWithShape="0">
          <a:gsLst>
            <a:gs pos="0">
              <a:schemeClr val="accent3">
                <a:shade val="80000"/>
                <a:hueOff val="-15591"/>
                <a:satOff val="229"/>
                <a:lumOff val="10660"/>
                <a:alphaOff val="0"/>
                <a:tint val="50000"/>
                <a:satMod val="300000"/>
              </a:schemeClr>
            </a:gs>
            <a:gs pos="35000">
              <a:schemeClr val="accent3">
                <a:shade val="80000"/>
                <a:hueOff val="-15591"/>
                <a:satOff val="229"/>
                <a:lumOff val="10660"/>
                <a:alphaOff val="0"/>
                <a:tint val="37000"/>
                <a:satMod val="300000"/>
              </a:schemeClr>
            </a:gs>
            <a:gs pos="100000">
              <a:schemeClr val="accent3">
                <a:shade val="80000"/>
                <a:hueOff val="-15591"/>
                <a:satOff val="229"/>
                <a:lumOff val="1066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t" anchorCtr="0">
          <a:noAutofit/>
        </a:bodyPr>
        <a:lstStyle/>
        <a:p>
          <a:pPr lvl="0" algn="ctr" defTabSz="889000" rtl="0">
            <a:lnSpc>
              <a:spcPct val="90000"/>
            </a:lnSpc>
            <a:spcBef>
              <a:spcPct val="0"/>
            </a:spcBef>
            <a:spcAft>
              <a:spcPct val="35000"/>
            </a:spcAft>
          </a:pPr>
          <a:r>
            <a:rPr lang="en-US" sz="2000" kern="1200" dirty="0" smtClean="0">
              <a:latin typeface="Times New Roman" pitchFamily="18" charset="0"/>
              <a:cs typeface="Times New Roman" pitchFamily="18" charset="0"/>
            </a:rPr>
            <a:t>Mrs. Marin </a:t>
          </a:r>
          <a:r>
            <a:rPr lang="en-US" sz="2000" kern="1200" dirty="0" err="1" smtClean="0">
              <a:latin typeface="Times New Roman" pitchFamily="18" charset="0"/>
              <a:cs typeface="Times New Roman" pitchFamily="18" charset="0"/>
            </a:rPr>
            <a:t>Ghazaly</a:t>
          </a:r>
          <a:r>
            <a:rPr lang="en-US" sz="2000" kern="1200" dirty="0" smtClean="0">
              <a:latin typeface="Times New Roman" pitchFamily="18" charset="0"/>
              <a:cs typeface="Times New Roman" pitchFamily="18" charset="0"/>
            </a:rPr>
            <a:t> </a:t>
          </a:r>
          <a:r>
            <a:rPr lang="en-US" sz="2000" kern="1200" dirty="0" smtClean="0">
              <a:latin typeface="Times New Roman" pitchFamily="18" charset="0"/>
              <a:cs typeface="Times New Roman" pitchFamily="18" charset="0"/>
            </a:rPr>
            <a:t>Deputy</a:t>
          </a:r>
          <a:endParaRPr lang="en-US" sz="800" kern="1200" dirty="0" smtClean="0">
            <a:latin typeface="Times New Roman" pitchFamily="18" charset="0"/>
            <a:cs typeface="Times New Roman" pitchFamily="18" charset="0"/>
          </a:endParaRPr>
        </a:p>
        <a:p>
          <a:pPr lvl="0" algn="ctr" defTabSz="889000" rtl="0">
            <a:lnSpc>
              <a:spcPct val="90000"/>
            </a:lnSpc>
            <a:spcBef>
              <a:spcPct val="0"/>
            </a:spcBef>
            <a:spcAft>
              <a:spcPct val="35000"/>
            </a:spcAft>
          </a:pPr>
          <a:endParaRPr lang="en-US" sz="800" kern="1200" dirty="0" smtClean="0">
            <a:latin typeface="Times New Roman" pitchFamily="18" charset="0"/>
            <a:cs typeface="Times New Roman" pitchFamily="18" charset="0"/>
          </a:endParaRPr>
        </a:p>
        <a:p>
          <a:pPr lvl="0" algn="ctr" defTabSz="889000" rtl="0">
            <a:lnSpc>
              <a:spcPct val="90000"/>
            </a:lnSpc>
            <a:spcBef>
              <a:spcPct val="0"/>
            </a:spcBef>
            <a:spcAft>
              <a:spcPct val="35000"/>
            </a:spcAft>
          </a:pPr>
          <a:r>
            <a:rPr lang="en-US" sz="1600" kern="1200" dirty="0" smtClean="0">
              <a:latin typeface="Times New Roman" pitchFamily="18" charset="0"/>
              <a:cs typeface="Times New Roman" pitchFamily="18" charset="0"/>
            </a:rPr>
            <a:t>Chief  </a:t>
          </a:r>
          <a:r>
            <a:rPr lang="en-US" sz="1600" kern="1200" dirty="0" smtClean="0">
              <a:latin typeface="Times New Roman" pitchFamily="18" charset="0"/>
              <a:cs typeface="Times New Roman" pitchFamily="18" charset="0"/>
            </a:rPr>
            <a:t>Executive officer</a:t>
          </a:r>
          <a:endParaRPr lang="en-US" sz="1600" kern="1200" dirty="0">
            <a:latin typeface="Times New Roman" pitchFamily="18" charset="0"/>
            <a:cs typeface="Times New Roman" pitchFamily="18" charset="0"/>
          </a:endParaRPr>
        </a:p>
      </dsp:txBody>
      <dsp:txXfrm rot="10800000">
        <a:off x="3060770" y="2702748"/>
        <a:ext cx="2420880" cy="1393907"/>
      </dsp:txXfrm>
    </dsp:sp>
    <dsp:sp modelId="{9429A5D9-9C73-432F-A3A3-782091236FF5}">
      <dsp:nvSpPr>
        <dsp:cNvPr id="0" name=""/>
        <dsp:cNvSpPr/>
      </dsp:nvSpPr>
      <dsp:spPr>
        <a:xfrm>
          <a:off x="5776812" y="11588"/>
          <a:ext cx="2509336" cy="2283663"/>
        </a:xfrm>
        <a:prstGeom prst="roundRect">
          <a:avLst>
            <a:gd name="adj" fmla="val 10000"/>
          </a:avLst>
        </a:prstGeom>
        <a:solidFill>
          <a:schemeClr val="accent3">
            <a:tint val="50000"/>
            <a:hueOff val="-8109"/>
            <a:satOff val="-810"/>
            <a:lumOff val="1073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FA548839-7794-4F1D-A70F-B11566242057}">
      <dsp:nvSpPr>
        <dsp:cNvPr id="0" name=""/>
        <dsp:cNvSpPr/>
      </dsp:nvSpPr>
      <dsp:spPr>
        <a:xfrm rot="10800000">
          <a:off x="5776812" y="2708025"/>
          <a:ext cx="2509336" cy="1414654"/>
        </a:xfrm>
        <a:prstGeom prst="round2SameRect">
          <a:avLst>
            <a:gd name="adj1" fmla="val 10500"/>
            <a:gd name="adj2" fmla="val 0"/>
          </a:avLst>
        </a:prstGeom>
        <a:gradFill rotWithShape="0">
          <a:gsLst>
            <a:gs pos="0">
              <a:schemeClr val="accent3">
                <a:shade val="80000"/>
                <a:hueOff val="-31183"/>
                <a:satOff val="459"/>
                <a:lumOff val="21320"/>
                <a:alphaOff val="0"/>
                <a:tint val="50000"/>
                <a:satMod val="300000"/>
              </a:schemeClr>
            </a:gs>
            <a:gs pos="35000">
              <a:schemeClr val="accent3">
                <a:shade val="80000"/>
                <a:hueOff val="-31183"/>
                <a:satOff val="459"/>
                <a:lumOff val="21320"/>
                <a:alphaOff val="0"/>
                <a:tint val="37000"/>
                <a:satMod val="300000"/>
              </a:schemeClr>
            </a:gs>
            <a:gs pos="100000">
              <a:schemeClr val="accent3">
                <a:shade val="80000"/>
                <a:hueOff val="-31183"/>
                <a:satOff val="459"/>
                <a:lumOff val="2132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t" anchorCtr="0">
          <a:noAutofit/>
        </a:bodyPr>
        <a:lstStyle/>
        <a:p>
          <a:pPr lvl="0" algn="ctr" defTabSz="889000" rtl="0">
            <a:lnSpc>
              <a:spcPct val="90000"/>
            </a:lnSpc>
            <a:spcBef>
              <a:spcPct val="0"/>
            </a:spcBef>
            <a:spcAft>
              <a:spcPct val="35000"/>
            </a:spcAft>
          </a:pPr>
          <a:r>
            <a:rPr lang="en-US" sz="2000" kern="1200" dirty="0" err="1" smtClean="0">
              <a:latin typeface="Times New Roman" pitchFamily="18" charset="0"/>
              <a:cs typeface="Times New Roman" pitchFamily="18" charset="0"/>
            </a:rPr>
            <a:t>Mr.Sameh</a:t>
          </a:r>
          <a:endParaRPr lang="en-US" sz="2000" kern="1200" dirty="0" smtClean="0">
            <a:latin typeface="Times New Roman" pitchFamily="18" charset="0"/>
            <a:cs typeface="Times New Roman" pitchFamily="18" charset="0"/>
          </a:endParaRPr>
        </a:p>
        <a:p>
          <a:pPr lvl="0" algn="ctr" defTabSz="889000" rtl="0">
            <a:lnSpc>
              <a:spcPct val="90000"/>
            </a:lnSpc>
            <a:spcBef>
              <a:spcPct val="0"/>
            </a:spcBef>
            <a:spcAft>
              <a:spcPct val="35000"/>
            </a:spcAft>
          </a:pPr>
          <a:r>
            <a:rPr lang="en-US" sz="2000" kern="1200" dirty="0" smtClean="0">
              <a:latin typeface="Times New Roman" pitchFamily="18" charset="0"/>
              <a:cs typeface="Times New Roman" pitchFamily="18" charset="0"/>
            </a:rPr>
            <a:t> </a:t>
          </a:r>
          <a:endParaRPr lang="en-US" sz="2000" kern="1200" dirty="0" smtClean="0">
            <a:latin typeface="Times New Roman" pitchFamily="18" charset="0"/>
            <a:cs typeface="Times New Roman" pitchFamily="18" charset="0"/>
          </a:endParaRPr>
        </a:p>
        <a:p>
          <a:pPr lvl="0" algn="ctr" defTabSz="889000" rtl="0">
            <a:lnSpc>
              <a:spcPct val="90000"/>
            </a:lnSpc>
            <a:spcBef>
              <a:spcPct val="0"/>
            </a:spcBef>
            <a:spcAft>
              <a:spcPct val="35000"/>
            </a:spcAft>
          </a:pPr>
          <a:r>
            <a:rPr lang="en-US" sz="1600" kern="1200" dirty="0" err="1" smtClean="0">
              <a:latin typeface="Times New Roman" pitchFamily="18" charset="0"/>
              <a:cs typeface="Times New Roman" pitchFamily="18" charset="0"/>
            </a:rPr>
            <a:t>Cheif</a:t>
          </a:r>
          <a:r>
            <a:rPr lang="en-US" sz="1600" kern="1200" dirty="0" smtClean="0">
              <a:latin typeface="Times New Roman" pitchFamily="18" charset="0"/>
              <a:cs typeface="Times New Roman" pitchFamily="18" charset="0"/>
            </a:rPr>
            <a:t> </a:t>
          </a:r>
          <a:r>
            <a:rPr lang="en-US" sz="1600" kern="1200" dirty="0" smtClean="0">
              <a:latin typeface="Times New Roman" pitchFamily="18" charset="0"/>
              <a:cs typeface="Times New Roman" pitchFamily="18" charset="0"/>
            </a:rPr>
            <a:t> Executive </a:t>
          </a:r>
          <a:r>
            <a:rPr lang="en-US" sz="1600" kern="1200" dirty="0" smtClean="0">
              <a:latin typeface="Times New Roman" pitchFamily="18" charset="0"/>
              <a:cs typeface="Times New Roman" pitchFamily="18" charset="0"/>
            </a:rPr>
            <a:t>officer</a:t>
          </a:r>
          <a:endParaRPr lang="en-US" sz="1600" kern="1200" dirty="0">
            <a:latin typeface="Times New Roman" pitchFamily="18" charset="0"/>
            <a:cs typeface="Times New Roman" pitchFamily="18" charset="0"/>
          </a:endParaRPr>
        </a:p>
      </dsp:txBody>
      <dsp:txXfrm rot="10800000">
        <a:off x="5820317" y="2708025"/>
        <a:ext cx="2422326" cy="1371149"/>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2024-06-16</a:t>
            </a:fld>
            <a:endParaRPr lang="en-US" dirty="0"/>
          </a:p>
        </p:txBody>
      </p:sp>
      <p:sp>
        <p:nvSpPr>
          <p:cNvPr id="4" name="Footer Placeholder 3">
            <a:extLst>
              <a:ext uri="{FF2B5EF4-FFF2-40B4-BE49-F238E27FC236}">
                <a16:creationId xmlns=""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2024-06-16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21812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218129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7</a:t>
            </a:fld>
            <a:endParaRPr lang="en-US" dirty="0"/>
          </a:p>
        </p:txBody>
      </p:sp>
    </p:spTree>
    <p:extLst>
      <p:ext uri="{BB962C8B-B14F-4D97-AF65-F5344CB8AC3E}">
        <p14:creationId xmlns:p14="http://schemas.microsoft.com/office/powerpoint/2010/main" val="218129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1711026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1711026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218129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dirty="0"/>
              <a:t>Click icon to insert picture</a:t>
            </a:r>
          </a:p>
        </p:txBody>
      </p:sp>
      <p:sp>
        <p:nvSpPr>
          <p:cNvPr id="6" name="Title 5">
            <a:extLst>
              <a:ext uri="{FF2B5EF4-FFF2-40B4-BE49-F238E27FC236}">
                <a16:creationId xmlns=""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dirty="0"/>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dirty="0"/>
              <a:t>Click to add title</a:t>
            </a:r>
          </a:p>
        </p:txBody>
      </p:sp>
      <p:sp>
        <p:nvSpPr>
          <p:cNvPr id="12" name="Content Placeholder 11">
            <a:extLst>
              <a:ext uri="{FF2B5EF4-FFF2-40B4-BE49-F238E27FC236}">
                <a16:creationId xmlns=""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able Placeholder 10">
            <a:extLst>
              <a:ext uri="{FF2B5EF4-FFF2-40B4-BE49-F238E27FC236}">
                <a16:creationId xmlns=""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a:t>Click icon to add table</a:t>
            </a:r>
            <a:endParaRPr lang="en-US" dirty="0"/>
          </a:p>
        </p:txBody>
      </p:sp>
      <p:sp>
        <p:nvSpPr>
          <p:cNvPr id="4" name="Footer Placeholder 4">
            <a:extLst>
              <a:ext uri="{FF2B5EF4-FFF2-40B4-BE49-F238E27FC236}">
                <a16:creationId xmlns=""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 xmlns:a16="http://schemas.microsoft.com/office/drawing/2014/main" id="{10F349F3-2C28-5A44-EDFC-75FD6CA95EAD}"/>
              </a:ext>
              <a:ext uri="{C183D7F6-B498-43B3-948B-1728B52AA6E4}">
                <adec:decorative xmlns=""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dirty="0"/>
              <a:t>Click to add title</a:t>
            </a:r>
          </a:p>
        </p:txBody>
      </p:sp>
      <p:sp>
        <p:nvSpPr>
          <p:cNvPr id="9" name="Table Placeholder 8">
            <a:extLst>
              <a:ext uri="{FF2B5EF4-FFF2-40B4-BE49-F238E27FC236}">
                <a16:creationId xmlns=""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dirty="0"/>
              <a:t>Click icon to insert table</a:t>
            </a:r>
          </a:p>
        </p:txBody>
      </p:sp>
      <p:sp>
        <p:nvSpPr>
          <p:cNvPr id="8" name="Rectangle 7">
            <a:extLst>
              <a:ext uri="{FF2B5EF4-FFF2-40B4-BE49-F238E27FC236}">
                <a16:creationId xmlns="" xmlns:a16="http://schemas.microsoft.com/office/drawing/2014/main" id="{67D6C0A7-887A-66E2-A954-5E0592B9FD71}"/>
              </a:ext>
              <a:ext uri="{C183D7F6-B498-43B3-948B-1728B52AA6E4}">
                <adec:decorative xmlns=""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CBB1E76-5845-01C9-1D0D-03CFFE6F06CA}"/>
              </a:ext>
              <a:ext uri="{C183D7F6-B498-43B3-948B-1728B52AA6E4}">
                <adec:decorative xmlns=""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dirty="0"/>
              <a:t>Click to add title</a:t>
            </a:r>
          </a:p>
        </p:txBody>
      </p:sp>
      <p:sp>
        <p:nvSpPr>
          <p:cNvPr id="9" name="Content Placeholder 8">
            <a:extLst>
              <a:ext uri="{FF2B5EF4-FFF2-40B4-BE49-F238E27FC236}">
                <a16:creationId xmlns=""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a:normAutofit/>
          </a:bodyPr>
          <a:lstStyle>
            <a:lvl1pPr marL="0" indent="0">
              <a:spcBef>
                <a:spcPts val="1000"/>
              </a:spcBef>
              <a:buNone/>
              <a:defRPr sz="1800"/>
            </a:lvl1pPr>
            <a:lvl2pPr marL="457200" indent="0">
              <a:spcBef>
                <a:spcPts val="1000"/>
              </a:spcBef>
              <a:buNone/>
              <a:defRPr sz="1600"/>
            </a:lvl2pPr>
            <a:lvl3pPr marL="914400" indent="0">
              <a:spcBef>
                <a:spcPts val="1000"/>
              </a:spcBef>
              <a:buNone/>
              <a:defRPr sz="1400"/>
            </a:lvl3pPr>
            <a:lvl4pPr marL="1371600" indent="0">
              <a:spcBef>
                <a:spcPts val="1000"/>
              </a:spcBef>
              <a:buNone/>
              <a:defRPr sz="1200"/>
            </a:lvl4pPr>
            <a:lvl5pPr marL="1828800" indent="0">
              <a:spcBef>
                <a:spcPts val="100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DAC229E2-8757-94D8-A1B6-702189DCCBF2}"/>
              </a:ext>
              <a:ext uri="{C183D7F6-B498-43B3-948B-1728B52AA6E4}">
                <adec:decorative xmlns=""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dirty="0"/>
              <a:t>Click to add title</a:t>
            </a:r>
          </a:p>
        </p:txBody>
      </p:sp>
      <p:sp>
        <p:nvSpPr>
          <p:cNvPr id="10" name="Content Placeholder 9">
            <a:extLst>
              <a:ext uri="{FF2B5EF4-FFF2-40B4-BE49-F238E27FC236}">
                <a16:creationId xmlns=""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04737016-0B2B-9F81-7A77-63223C4864D8}"/>
              </a:ext>
              <a:ext uri="{C183D7F6-B498-43B3-948B-1728B52AA6E4}">
                <adec:decorative xmlns=""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dirty="0"/>
              <a:t>Click to add title</a:t>
            </a:r>
          </a:p>
        </p:txBody>
      </p:sp>
      <p:sp>
        <p:nvSpPr>
          <p:cNvPr id="9" name="Picture Placeholder 8">
            <a:extLst>
              <a:ext uri="{FF2B5EF4-FFF2-40B4-BE49-F238E27FC236}">
                <a16:creationId xmlns=""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dirty="0"/>
              <a:t>Click to add title</a:t>
            </a:r>
          </a:p>
        </p:txBody>
      </p:sp>
      <p:sp>
        <p:nvSpPr>
          <p:cNvPr id="11" name="Content Placeholder 10">
            <a:extLst>
              <a:ext uri="{FF2B5EF4-FFF2-40B4-BE49-F238E27FC236}">
                <a16:creationId xmlns=""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13" name="Frame 12">
            <a:extLst>
              <a:ext uri="{FF2B5EF4-FFF2-40B4-BE49-F238E27FC236}">
                <a16:creationId xmlns=""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dirty="0"/>
              <a:t>Click to add title</a:t>
            </a:r>
          </a:p>
        </p:txBody>
      </p:sp>
      <p:sp>
        <p:nvSpPr>
          <p:cNvPr id="9" name="Content Placeholder 10">
            <a:extLst>
              <a:ext uri="{FF2B5EF4-FFF2-40B4-BE49-F238E27FC236}">
                <a16:creationId xmlns=""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Rectangle 1">
            <a:extLst>
              <a:ext uri="{FF2B5EF4-FFF2-40B4-BE49-F238E27FC236}">
                <a16:creationId xmlns="" xmlns:a16="http://schemas.microsoft.com/office/drawing/2014/main" id="{62A1635D-96F0-769B-4ECB-70502770ABBC}"/>
              </a:ext>
              <a:ext uri="{C183D7F6-B498-43B3-948B-1728B52AA6E4}">
                <adec:decorative xmlns=""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a:extLst>
              <a:ext uri="{FF2B5EF4-FFF2-40B4-BE49-F238E27FC236}">
                <a16:creationId xmlns=""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dirty="0"/>
              <a:t>Click to add title</a:t>
            </a:r>
          </a:p>
        </p:txBody>
      </p:sp>
      <p:sp>
        <p:nvSpPr>
          <p:cNvPr id="9" name="Content Placeholder 10">
            <a:extLst>
              <a:ext uri="{FF2B5EF4-FFF2-40B4-BE49-F238E27FC236}">
                <a16:creationId xmlns=""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6" name="Frame 5">
            <a:extLst>
              <a:ext uri="{FF2B5EF4-FFF2-40B4-BE49-F238E27FC236}">
                <a16:creationId xmlns=""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 xmlns:a16="http://schemas.microsoft.com/office/drawing/2014/main" id="{10F349F3-2C28-5A44-EDFC-75FD6CA95EAD}"/>
              </a:ext>
              <a:ext uri="{C183D7F6-B498-43B3-948B-1728B52AA6E4}">
                <adec:decorative xmlns=""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 xmlns:a16="http://schemas.microsoft.com/office/drawing/2014/main" id="{10F349F3-2C28-5A44-EDFC-75FD6CA95EAD}"/>
              </a:ext>
              <a:ext uri="{C183D7F6-B498-43B3-948B-1728B52AA6E4}">
                <adec:decorative xmlns=""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dirty="0"/>
              <a:t>Click to add title</a:t>
            </a:r>
          </a:p>
        </p:txBody>
      </p:sp>
      <p:sp>
        <p:nvSpPr>
          <p:cNvPr id="3" name="Picture Placeholder 2">
            <a:extLst>
              <a:ext uri="{FF2B5EF4-FFF2-40B4-BE49-F238E27FC236}">
                <a16:creationId xmlns=""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12" name="Content Placeholder 11">
            <a:extLst>
              <a:ext uri="{FF2B5EF4-FFF2-40B4-BE49-F238E27FC236}">
                <a16:creationId xmlns=""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 xmlns:a16="http://schemas.microsoft.com/office/drawing/2014/main" id="{0C72AFED-AF5A-A2E9-0D36-388733BBE998}"/>
              </a:ext>
              <a:ext uri="{C183D7F6-B498-43B3-948B-1728B52AA6E4}">
                <adec:decorative xmlns=""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7" name="Frame 6">
            <a:extLst>
              <a:ext uri="{FF2B5EF4-FFF2-40B4-BE49-F238E27FC236}">
                <a16:creationId xmlns=""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Footer Placeholder 4">
            <a:extLst>
              <a:ext uri="{FF2B5EF4-FFF2-40B4-BE49-F238E27FC236}">
                <a16:creationId xmlns=""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endParaRPr lang="en-US" dirty="0"/>
          </a:p>
        </p:txBody>
      </p:sp>
      <p:sp>
        <p:nvSpPr>
          <p:cNvPr id="6" name="Slide Number Placeholder 5">
            <a:extLst>
              <a:ext uri="{FF2B5EF4-FFF2-40B4-BE49-F238E27FC236}">
                <a16:creationId xmlns=""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hyperlink" Target="mailto:Lavendermarketing634@gmail.com"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5.jp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4.xml"/><Relationship Id="rId16" Type="http://schemas.openxmlformats.org/officeDocument/2006/relationships/diagramQuickStyle" Target="../diagrams/quickStyl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8.jpeg"/><Relationship Id="rId4" Type="http://schemas.openxmlformats.org/officeDocument/2006/relationships/diagramLayout" Target="../diagrams/layout4.xml"/><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8.jpeg"/><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26ABF06-5491-8319-408F-AC9C03E64E1E}"/>
              </a:ext>
            </a:extLst>
          </p:cNvPr>
          <p:cNvSpPr>
            <a:spLocks noGrp="1"/>
          </p:cNvSpPr>
          <p:nvPr>
            <p:ph type="title"/>
          </p:nvPr>
        </p:nvSpPr>
        <p:spPr>
          <a:xfrm>
            <a:off x="6581955" y="612475"/>
            <a:ext cx="4701904" cy="3079029"/>
          </a:xfrm>
        </p:spPr>
        <p:txBody>
          <a:bodyPr/>
          <a:lstStyle/>
          <a:p>
            <a:r>
              <a:rPr lang="en-US" dirty="0">
                <a:solidFill>
                  <a:schemeClr val="tx1"/>
                </a:solidFill>
              </a:rPr>
              <a:t>Pitch deck</a:t>
            </a:r>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134" b="3134"/>
          <a:stretch>
            <a:fillRect/>
          </a:stretch>
        </p:blipFill>
        <p:spPr>
          <a:xfrm>
            <a:off x="458788" y="468351"/>
            <a:ext cx="11274425" cy="5943600"/>
          </a:xfrm>
          <a:prstGeom prst="rect">
            <a:avLst/>
          </a:prstGeom>
          <a:ln w="88900" cap="sq" cmpd="thickThin">
            <a:solidFill>
              <a:srgbClr val="7030A0"/>
            </a:solidFill>
            <a:prstDash val="solid"/>
            <a:miter lim="800000"/>
          </a:ln>
          <a:effectLst>
            <a:innerShdw blurRad="76200">
              <a:srgbClr val="000000"/>
            </a:innerShdw>
          </a:effectLst>
        </p:spPr>
      </p:pic>
      <p:sp>
        <p:nvSpPr>
          <p:cNvPr id="2" name="TextBox 1"/>
          <p:cNvSpPr txBox="1"/>
          <p:nvPr/>
        </p:nvSpPr>
        <p:spPr>
          <a:xfrm>
            <a:off x="6534135" y="3854503"/>
            <a:ext cx="4161692" cy="369332"/>
          </a:xfrm>
          <a:prstGeom prst="rect">
            <a:avLst/>
          </a:prstGeom>
          <a:noFill/>
        </p:spPr>
        <p:txBody>
          <a:bodyPr wrap="square" rtlCol="0">
            <a:spAutoFit/>
          </a:bodyPr>
          <a:lstStyle/>
          <a:p>
            <a:pPr algn="ctr"/>
            <a:r>
              <a:rPr lang="en-US" dirty="0" smtClean="0">
                <a:solidFill>
                  <a:schemeClr val="bg1"/>
                </a:solidFill>
                <a:latin typeface="Times New Roman" pitchFamily="18" charset="0"/>
                <a:cs typeface="Times New Roman" pitchFamily="18" charset="0"/>
              </a:rPr>
              <a:t>“ Explore</a:t>
            </a:r>
            <a:r>
              <a:rPr lang="en-US" dirty="0">
                <a:solidFill>
                  <a:schemeClr val="bg1"/>
                </a:solidFill>
                <a:latin typeface="Times New Roman" pitchFamily="18" charset="0"/>
                <a:cs typeface="Times New Roman" pitchFamily="18" charset="0"/>
              </a:rPr>
              <a:t>, Develop, Innovate "</a:t>
            </a:r>
            <a:endParaRPr lang="en-US" dirty="0">
              <a:solidFill>
                <a:schemeClr val="bg1"/>
              </a:solidFill>
            </a:endParaRPr>
          </a:p>
        </p:txBody>
      </p:sp>
      <p:pic>
        <p:nvPicPr>
          <p:cNvPr id="2050" name="Picture 2" descr="D:\koki\logo\logo 5\Untitled-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3300" y="406722"/>
            <a:ext cx="4474281" cy="447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0859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7030A0"/>
                </a:solidFill>
                <a:latin typeface="Algerian" pitchFamily="82" charset="0"/>
              </a:rPr>
              <a:t>Meet Our team</a:t>
            </a:r>
            <a:endParaRPr lang="en-US" sz="4800" dirty="0">
              <a:solidFill>
                <a:srgbClr val="7030A0"/>
              </a:solidFill>
              <a:latin typeface="Algerian" pitchFamily="82" charset="0"/>
            </a:endParaRPr>
          </a:p>
        </p:txBody>
      </p:sp>
      <p:sp>
        <p:nvSpPr>
          <p:cNvPr id="5" name="Slide Number Placeholder 4"/>
          <p:cNvSpPr>
            <a:spLocks noGrp="1"/>
          </p:cNvSpPr>
          <p:nvPr>
            <p:ph type="sldNum" sz="quarter" idx="4"/>
          </p:nvPr>
        </p:nvSpPr>
        <p:spPr/>
        <p:txBody>
          <a:bodyPr/>
          <a:lstStyle/>
          <a:p>
            <a:fld id="{B5CEABB6-07DC-46E8-9B57-56EC44A396E5}" type="slidenum">
              <a:rPr lang="en-US" smtClean="0"/>
              <a:pPr/>
              <a:t>10</a:t>
            </a:fld>
            <a:endParaRPr lang="en-US" dirty="0"/>
          </a:p>
        </p:txBody>
      </p:sp>
      <p:graphicFrame>
        <p:nvGraphicFramePr>
          <p:cNvPr id="10" name="Diagram 9"/>
          <p:cNvGraphicFramePr/>
          <p:nvPr>
            <p:extLst>
              <p:ext uri="{D42A27DB-BD31-4B8C-83A1-F6EECF244321}">
                <p14:modId xmlns:p14="http://schemas.microsoft.com/office/powerpoint/2010/main" val="176907600"/>
              </p:ext>
            </p:extLst>
          </p:nvPr>
        </p:nvGraphicFramePr>
        <p:xfrm>
          <a:off x="1828800" y="2141621"/>
          <a:ext cx="8542421" cy="3874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33731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7030A0"/>
                </a:solidFill>
                <a:latin typeface="Algerian" pitchFamily="82" charset="0"/>
              </a:rPr>
              <a:t>Our products</a:t>
            </a:r>
            <a:endParaRPr lang="en-US" sz="4800" dirty="0">
              <a:solidFill>
                <a:srgbClr val="7030A0"/>
              </a:solidFill>
              <a:latin typeface="Algerian" pitchFamily="82" charset="0"/>
            </a:endParaRPr>
          </a:p>
        </p:txBody>
      </p:sp>
      <p:sp>
        <p:nvSpPr>
          <p:cNvPr id="3" name="Content Placeholder 2"/>
          <p:cNvSpPr>
            <a:spLocks noGrp="1"/>
          </p:cNvSpPr>
          <p:nvPr>
            <p:ph sz="quarter" idx="10"/>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sp>
        <p:nvSpPr>
          <p:cNvPr id="5" name="Slide Number Placeholder 4"/>
          <p:cNvSpPr>
            <a:spLocks noGrp="1"/>
          </p:cNvSpPr>
          <p:nvPr>
            <p:ph type="sldNum" sz="quarter" idx="4"/>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8988469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7030A0"/>
                </a:solidFill>
                <a:latin typeface="Algerian" pitchFamily="82" charset="0"/>
              </a:rPr>
              <a:t>Our </a:t>
            </a:r>
            <a:r>
              <a:rPr lang="en-US" sz="4800" dirty="0" err="1" smtClean="0">
                <a:solidFill>
                  <a:srgbClr val="7030A0"/>
                </a:solidFill>
                <a:latin typeface="Algerian" pitchFamily="82" charset="0"/>
              </a:rPr>
              <a:t>partenters</a:t>
            </a:r>
            <a:endParaRPr lang="en-US" sz="4800" dirty="0">
              <a:solidFill>
                <a:srgbClr val="7030A0"/>
              </a:solidFill>
              <a:latin typeface="Algerian" pitchFamily="82" charset="0"/>
            </a:endParaRPr>
          </a:p>
        </p:txBody>
      </p:sp>
      <p:sp>
        <p:nvSpPr>
          <p:cNvPr id="5" name="Slide Number Placeholder 4"/>
          <p:cNvSpPr>
            <a:spLocks noGrp="1"/>
          </p:cNvSpPr>
          <p:nvPr>
            <p:ph type="sldNum" sz="quarter" idx="4"/>
          </p:nvPr>
        </p:nvSpPr>
        <p:spPr/>
        <p:txBody>
          <a:bodyPr/>
          <a:lstStyle/>
          <a:p>
            <a:fld id="{B5CEABB6-07DC-46E8-9B57-56EC44A396E5}" type="slidenum">
              <a:rPr lang="en-US" smtClean="0"/>
              <a:pPr/>
              <a:t>12</a:t>
            </a:fld>
            <a:endParaRPr lang="en-US" dirty="0"/>
          </a:p>
        </p:txBody>
      </p:sp>
      <p:pic>
        <p:nvPicPr>
          <p:cNvPr id="1026" name="Picture 2" descr="D:\koki\logo\1517411_1468575363420874_3583230529647445412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4432" y="2049588"/>
            <a:ext cx="1770568" cy="17705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7" name="Picture 3" descr="D:\koki\logo\43582743_880137195508417_9055561385357869056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614" y="2073211"/>
            <a:ext cx="1770568" cy="17705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D:\koki\logo\198338497_157595423084137_8681813785681790148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8160" y="2073211"/>
            <a:ext cx="1770568" cy="17705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9" name="Picture 5" descr="D:\koki\logo\شعار_جامعة_بدر_بالقاهرة.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2273" y="2025965"/>
            <a:ext cx="1817814" cy="18178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D:\koki\logo\422039132_122159350838025180_7425882852638801270_n.jpg"/>
          <p:cNvPicPr>
            <a:picLocks noChangeAspect="1" noChangeArrowheads="1"/>
          </p:cNvPicPr>
          <p:nvPr/>
        </p:nvPicPr>
        <p:blipFill rotWithShape="1">
          <a:blip r:embed="rId6">
            <a:extLst>
              <a:ext uri="{28A0092B-C50C-407E-A947-70E740481C1C}">
                <a14:useLocalDpi xmlns:a14="http://schemas.microsoft.com/office/drawing/2010/main" val="0"/>
              </a:ext>
            </a:extLst>
          </a:blip>
          <a:srcRect l="19531" t="11393" r="19531"/>
          <a:stretch/>
        </p:blipFill>
        <p:spPr bwMode="auto">
          <a:xfrm>
            <a:off x="2844297" y="4348541"/>
            <a:ext cx="1883151" cy="18178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2204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7030A0"/>
                </a:solidFill>
                <a:latin typeface="Algerian" pitchFamily="82" charset="0"/>
              </a:rPr>
              <a:t>Previous works</a:t>
            </a:r>
            <a:endParaRPr lang="en-US" sz="4800" dirty="0">
              <a:solidFill>
                <a:srgbClr val="7030A0"/>
              </a:solidFill>
              <a:latin typeface="Algerian" pitchFamily="82" charset="0"/>
            </a:endParaRPr>
          </a:p>
        </p:txBody>
      </p:sp>
      <p:sp>
        <p:nvSpPr>
          <p:cNvPr id="3" name="Content Placeholder 2"/>
          <p:cNvSpPr>
            <a:spLocks noGrp="1"/>
          </p:cNvSpPr>
          <p:nvPr>
            <p:ph sz="quarter" idx="10"/>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sp>
        <p:nvSpPr>
          <p:cNvPr id="5" name="Slide Number Placeholder 4"/>
          <p:cNvSpPr>
            <a:spLocks noGrp="1"/>
          </p:cNvSpPr>
          <p:nvPr>
            <p:ph type="sldNum" sz="quarter" idx="4"/>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8915765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26ABF06-5491-8319-408F-AC9C03E64E1E}"/>
              </a:ext>
            </a:extLst>
          </p:cNvPr>
          <p:cNvSpPr>
            <a:spLocks noGrp="1"/>
          </p:cNvSpPr>
          <p:nvPr>
            <p:ph type="title"/>
          </p:nvPr>
        </p:nvSpPr>
        <p:spPr>
          <a:xfrm>
            <a:off x="6581955" y="612475"/>
            <a:ext cx="4701904" cy="3079029"/>
          </a:xfrm>
        </p:spPr>
        <p:txBody>
          <a:bodyPr/>
          <a:lstStyle/>
          <a:p>
            <a:r>
              <a:rPr lang="en-US" dirty="0">
                <a:solidFill>
                  <a:schemeClr val="tx1"/>
                </a:solidFill>
              </a:rPr>
              <a:t>Pitch deck</a:t>
            </a:r>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134" b="3134"/>
          <a:stretch>
            <a:fillRect/>
          </a:stretch>
        </p:blipFill>
        <p:spPr>
          <a:xfrm>
            <a:off x="433151" y="474292"/>
            <a:ext cx="11274425" cy="5943600"/>
          </a:xfrm>
          <a:prstGeom prst="rect">
            <a:avLst/>
          </a:prstGeom>
          <a:ln w="88900" cap="sq" cmpd="thickThin">
            <a:solidFill>
              <a:srgbClr val="7030A0"/>
            </a:solidFill>
            <a:prstDash val="solid"/>
            <a:miter lim="800000"/>
          </a:ln>
          <a:effectLst>
            <a:innerShdw blurRad="76200">
              <a:srgbClr val="000000"/>
            </a:innerShdw>
          </a:effectLst>
        </p:spPr>
      </p:pic>
      <p:sp>
        <p:nvSpPr>
          <p:cNvPr id="2" name="Rectangle 1"/>
          <p:cNvSpPr/>
          <p:nvPr/>
        </p:nvSpPr>
        <p:spPr>
          <a:xfrm>
            <a:off x="8131991" y="5061574"/>
            <a:ext cx="2513830" cy="769441"/>
          </a:xfrm>
          <a:prstGeom prst="rect">
            <a:avLst/>
          </a:prstGeom>
        </p:spPr>
        <p:txBody>
          <a:bodyPr wrap="none">
            <a:spAutoFit/>
          </a:bodyPr>
          <a:lstStyle/>
          <a:p>
            <a:r>
              <a:rPr lang="en-US" sz="4400" dirty="0">
                <a:solidFill>
                  <a:schemeClr val="bg1"/>
                </a:solidFill>
                <a:latin typeface="CommercialScript BT" pitchFamily="66" charset="0"/>
              </a:rPr>
              <a:t>Thank you</a:t>
            </a:r>
          </a:p>
        </p:txBody>
      </p:sp>
      <p:sp>
        <p:nvSpPr>
          <p:cNvPr id="4" name="Rectangle 3"/>
          <p:cNvSpPr/>
          <p:nvPr/>
        </p:nvSpPr>
        <p:spPr>
          <a:xfrm>
            <a:off x="2075737" y="987786"/>
            <a:ext cx="3701654" cy="769441"/>
          </a:xfrm>
          <a:prstGeom prst="rect">
            <a:avLst/>
          </a:prstGeom>
        </p:spPr>
        <p:txBody>
          <a:bodyPr wrap="none">
            <a:spAutoFit/>
          </a:bodyPr>
          <a:lstStyle/>
          <a:p>
            <a:pPr lvl="0"/>
            <a:r>
              <a:rPr lang="en-US" sz="4400" dirty="0" smtClean="0">
                <a:solidFill>
                  <a:prstClr val="white"/>
                </a:solidFill>
                <a:latin typeface="Algerian" pitchFamily="82" charset="0"/>
                <a:cs typeface="Times New Roman" pitchFamily="18" charset="0"/>
              </a:rPr>
              <a:t>Contact us :</a:t>
            </a:r>
            <a:endParaRPr lang="en-US" sz="4400" dirty="0">
              <a:solidFill>
                <a:prstClr val="white"/>
              </a:solidFill>
              <a:latin typeface="Algerian" pitchFamily="82" charset="0"/>
              <a:cs typeface="Times New Roman" pitchFamily="18" charset="0"/>
            </a:endParaRPr>
          </a:p>
        </p:txBody>
      </p:sp>
      <p:sp>
        <p:nvSpPr>
          <p:cNvPr id="7" name="TextBox 6"/>
          <p:cNvSpPr txBox="1"/>
          <p:nvPr/>
        </p:nvSpPr>
        <p:spPr>
          <a:xfrm>
            <a:off x="2565838" y="2029976"/>
            <a:ext cx="4206726" cy="3416320"/>
          </a:xfrm>
          <a:prstGeom prst="rect">
            <a:avLst/>
          </a:prstGeom>
          <a:noFill/>
        </p:spPr>
        <p:txBody>
          <a:bodyPr wrap="square" rtlCol="0">
            <a:spAutoFit/>
          </a:bodyPr>
          <a:lstStyle/>
          <a:p>
            <a:r>
              <a:rPr lang="en-US" dirty="0" smtClean="0">
                <a:solidFill>
                  <a:schemeClr val="bg1"/>
                </a:solidFill>
              </a:rPr>
              <a:t>+20 1011560541 – 1019831081</a:t>
            </a:r>
          </a:p>
          <a:p>
            <a:endParaRPr lang="en-US" sz="600" dirty="0">
              <a:solidFill>
                <a:schemeClr val="bg1"/>
              </a:solidFill>
            </a:endParaRPr>
          </a:p>
          <a:p>
            <a:r>
              <a:rPr lang="en-US" dirty="0" err="1" smtClean="0">
                <a:solidFill>
                  <a:schemeClr val="bg1"/>
                </a:solidFill>
              </a:rPr>
              <a:t>lavander.life.exp</a:t>
            </a:r>
            <a:endParaRPr lang="en-US" dirty="0" smtClean="0">
              <a:solidFill>
                <a:schemeClr val="bg1"/>
              </a:solidFill>
            </a:endParaRPr>
          </a:p>
          <a:p>
            <a:endParaRPr lang="en-US" sz="600" dirty="0">
              <a:solidFill>
                <a:schemeClr val="bg1"/>
              </a:solidFill>
            </a:endParaRPr>
          </a:p>
          <a:p>
            <a:r>
              <a:rPr lang="en-US" dirty="0" err="1" smtClean="0">
                <a:solidFill>
                  <a:schemeClr val="bg1"/>
                </a:solidFill>
              </a:rPr>
              <a:t>Lavander</a:t>
            </a:r>
            <a:r>
              <a:rPr lang="en-US" dirty="0" smtClean="0">
                <a:solidFill>
                  <a:schemeClr val="bg1"/>
                </a:solidFill>
              </a:rPr>
              <a:t> </a:t>
            </a:r>
            <a:r>
              <a:rPr lang="en-US" dirty="0">
                <a:solidFill>
                  <a:schemeClr val="bg1"/>
                </a:solidFill>
              </a:rPr>
              <a:t>life </a:t>
            </a:r>
            <a:r>
              <a:rPr lang="en-US" dirty="0" smtClean="0">
                <a:solidFill>
                  <a:schemeClr val="bg1"/>
                </a:solidFill>
              </a:rPr>
              <a:t>Exporting </a:t>
            </a:r>
          </a:p>
          <a:p>
            <a:endParaRPr lang="en-US" sz="600" dirty="0" smtClean="0">
              <a:solidFill>
                <a:schemeClr val="bg1"/>
              </a:solidFill>
            </a:endParaRPr>
          </a:p>
          <a:p>
            <a:r>
              <a:rPr lang="en-US" dirty="0" smtClean="0">
                <a:solidFill>
                  <a:schemeClr val="bg1"/>
                </a:solidFill>
              </a:rPr>
              <a:t>Lavendermarketing634</a:t>
            </a:r>
          </a:p>
          <a:p>
            <a:endParaRPr lang="en-US" sz="600" dirty="0" smtClean="0">
              <a:solidFill>
                <a:schemeClr val="bg1"/>
              </a:solidFill>
            </a:endParaRPr>
          </a:p>
          <a:p>
            <a:r>
              <a:rPr lang="en-US" dirty="0" smtClean="0">
                <a:solidFill>
                  <a:schemeClr val="bg1"/>
                </a:solidFill>
              </a:rPr>
              <a:t>Lavendermarketing634</a:t>
            </a:r>
          </a:p>
          <a:p>
            <a:endParaRPr lang="en-US" sz="600" dirty="0" smtClean="0">
              <a:solidFill>
                <a:schemeClr val="bg1"/>
              </a:solidFill>
            </a:endParaRPr>
          </a:p>
          <a:p>
            <a:r>
              <a:rPr lang="en-US" dirty="0" smtClean="0">
                <a:solidFill>
                  <a:schemeClr val="bg1"/>
                </a:solidFill>
                <a:hlinkClick r:id="rId4"/>
              </a:rPr>
              <a:t>Lavendermarketing634@gmail.com</a:t>
            </a:r>
            <a:r>
              <a:rPr lang="en-US" dirty="0" smtClean="0">
                <a:solidFill>
                  <a:schemeClr val="bg1"/>
                </a:solidFill>
              </a:rPr>
              <a:t> </a:t>
            </a:r>
          </a:p>
          <a:p>
            <a:endParaRPr lang="en-US" sz="600" dirty="0">
              <a:solidFill>
                <a:schemeClr val="bg1"/>
              </a:solidFill>
            </a:endParaRPr>
          </a:p>
          <a:p>
            <a:r>
              <a:rPr lang="en-US" dirty="0">
                <a:solidFill>
                  <a:schemeClr val="bg1"/>
                </a:solidFill>
              </a:rPr>
              <a:t>Villa No. 3, adjacent to 8 - Third East District - </a:t>
            </a:r>
            <a:r>
              <a:rPr lang="en-US" dirty="0" err="1">
                <a:solidFill>
                  <a:schemeClr val="bg1"/>
                </a:solidFill>
              </a:rPr>
              <a:t>Shorouk</a:t>
            </a:r>
            <a:r>
              <a:rPr lang="en-US" dirty="0">
                <a:solidFill>
                  <a:schemeClr val="bg1"/>
                </a:solidFill>
              </a:rPr>
              <a:t> City 2 - Cairo Governorate</a:t>
            </a:r>
            <a:endParaRPr lang="en-US" dirty="0" smtClean="0">
              <a:solidFill>
                <a:schemeClr val="bg1"/>
              </a:solidFill>
            </a:endParaRPr>
          </a:p>
          <a:p>
            <a:endParaRPr lang="en-US" dirty="0"/>
          </a:p>
        </p:txBody>
      </p:sp>
      <p:pic>
        <p:nvPicPr>
          <p:cNvPr id="5148" name="Picture 28" descr="D:\koki\logo\png\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030" y="1910151"/>
            <a:ext cx="5759450" cy="3240088"/>
          </a:xfrm>
          <a:prstGeom prst="rect">
            <a:avLst/>
          </a:prstGeom>
          <a:noFill/>
          <a:extLst>
            <a:ext uri="{909E8E84-426E-40DD-AFC4-6F175D3DCCD1}">
              <a14:hiddenFill xmlns:a14="http://schemas.microsoft.com/office/drawing/2010/main">
                <a:solidFill>
                  <a:srgbClr val="FFFFFF"/>
                </a:solidFill>
              </a14:hiddenFill>
            </a:ext>
          </a:extLst>
        </p:spPr>
      </p:pic>
      <p:pic>
        <p:nvPicPr>
          <p:cNvPr id="5149" name="Picture 29" descr="D:\koki\logo\png\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030" y="1910151"/>
            <a:ext cx="5759450" cy="3240088"/>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D:\koki\logo\png\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030" y="1910151"/>
            <a:ext cx="5759450" cy="3240088"/>
          </a:xfrm>
          <a:prstGeom prst="rect">
            <a:avLst/>
          </a:prstGeom>
          <a:noFill/>
          <a:extLst>
            <a:ext uri="{909E8E84-426E-40DD-AFC4-6F175D3DCCD1}">
              <a14:hiddenFill xmlns:a14="http://schemas.microsoft.com/office/drawing/2010/main">
                <a:solidFill>
                  <a:srgbClr val="FFFFFF"/>
                </a:solidFill>
              </a14:hiddenFill>
            </a:ext>
          </a:extLst>
        </p:spPr>
      </p:pic>
      <p:pic>
        <p:nvPicPr>
          <p:cNvPr id="5151" name="Picture 31" descr="D:\koki\logo\png\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30" y="1910151"/>
            <a:ext cx="5759450" cy="3240088"/>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D:\koki\logo\png\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030" y="1910151"/>
            <a:ext cx="5759450" cy="3240088"/>
          </a:xfrm>
          <a:prstGeom prst="rect">
            <a:avLst/>
          </a:prstGeom>
          <a:noFill/>
          <a:extLst>
            <a:ext uri="{909E8E84-426E-40DD-AFC4-6F175D3DCCD1}">
              <a14:hiddenFill xmlns:a14="http://schemas.microsoft.com/office/drawing/2010/main">
                <a:solidFill>
                  <a:srgbClr val="FFFFFF"/>
                </a:solidFill>
              </a14:hiddenFill>
            </a:ext>
          </a:extLst>
        </p:spPr>
      </p:pic>
      <p:pic>
        <p:nvPicPr>
          <p:cNvPr id="5153" name="Picture 33" descr="D:\koki\logo\png\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030" y="1910151"/>
            <a:ext cx="5759450" cy="3240088"/>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D:\koki\logo\png\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030" y="1910151"/>
            <a:ext cx="5759450" cy="3240088"/>
          </a:xfrm>
          <a:prstGeom prst="rect">
            <a:avLst/>
          </a:prstGeom>
          <a:noFill/>
          <a:extLst>
            <a:ext uri="{909E8E84-426E-40DD-AFC4-6F175D3DCCD1}">
              <a14:hiddenFill xmlns:a14="http://schemas.microsoft.com/office/drawing/2010/main">
                <a:solidFill>
                  <a:srgbClr val="FFFFFF"/>
                </a:solidFill>
              </a14:hiddenFill>
            </a:ext>
          </a:extLst>
        </p:spPr>
      </p:pic>
      <p:pic>
        <p:nvPicPr>
          <p:cNvPr id="5155" name="Picture 35" descr="D:\koki\logo\png\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030" y="1910151"/>
            <a:ext cx="5759450" cy="3240088"/>
          </a:xfrm>
          <a:prstGeom prst="rect">
            <a:avLst/>
          </a:prstGeom>
          <a:noFill/>
          <a:extLst>
            <a:ext uri="{909E8E84-426E-40DD-AFC4-6F175D3DCCD1}">
              <a14:hiddenFill xmlns:a14="http://schemas.microsoft.com/office/drawing/2010/main">
                <a:solidFill>
                  <a:srgbClr val="FFFFFF"/>
                </a:solidFill>
              </a14:hiddenFill>
            </a:ext>
          </a:extLst>
        </p:spPr>
      </p:pic>
      <p:pic>
        <p:nvPicPr>
          <p:cNvPr id="5156" name="Picture 36" descr="D:\koki\logo\logo 5\card\qr-cod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28427" y="4437605"/>
            <a:ext cx="724152" cy="72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192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44B7D88-18D8-7250-6364-BECA6F65381D}"/>
              </a:ext>
            </a:extLst>
          </p:cNvPr>
          <p:cNvSpPr>
            <a:spLocks noGrp="1"/>
          </p:cNvSpPr>
          <p:nvPr>
            <p:ph type="title"/>
          </p:nvPr>
        </p:nvSpPr>
        <p:spPr>
          <a:xfrm>
            <a:off x="914400" y="883920"/>
            <a:ext cx="4114800" cy="5059680"/>
          </a:xfrm>
        </p:spPr>
        <p:txBody>
          <a:bodyPr/>
          <a:lstStyle/>
          <a:p>
            <a:endParaRPr lang="en-US" dirty="0"/>
          </a:p>
        </p:txBody>
      </p:sp>
      <p:sp>
        <p:nvSpPr>
          <p:cNvPr id="7" name="Content Placeholder 6">
            <a:extLst>
              <a:ext uri="{FF2B5EF4-FFF2-40B4-BE49-F238E27FC236}">
                <a16:creationId xmlns="" xmlns:a16="http://schemas.microsoft.com/office/drawing/2014/main" id="{0C0D5F39-EF49-BECB-8276-8B8A46F07AC2}"/>
              </a:ext>
            </a:extLst>
          </p:cNvPr>
          <p:cNvSpPr>
            <a:spLocks noGrp="1"/>
          </p:cNvSpPr>
          <p:nvPr>
            <p:ph sz="quarter" idx="10"/>
          </p:nvPr>
        </p:nvSpPr>
        <p:spPr>
          <a:xfrm>
            <a:off x="6475413" y="2438400"/>
            <a:ext cx="4799012" cy="3505200"/>
          </a:xfrm>
        </p:spPr>
        <p:txBody>
          <a:bodyPr/>
          <a:lstStyle/>
          <a:p>
            <a:endParaRPr lang="en-US" dirty="0"/>
          </a:p>
        </p:txBody>
      </p:sp>
      <p:sp>
        <p:nvSpPr>
          <p:cNvPr id="2" name="Rectangle 1"/>
          <p:cNvSpPr/>
          <p:nvPr/>
        </p:nvSpPr>
        <p:spPr>
          <a:xfrm>
            <a:off x="8853054" y="0"/>
            <a:ext cx="333894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8697191"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a:off x="452384" y="571499"/>
            <a:ext cx="5309754" cy="830997"/>
          </a:xfrm>
          <a:prstGeom prst="rect">
            <a:avLst/>
          </a:prstGeom>
          <a:noFill/>
        </p:spPr>
        <p:txBody>
          <a:bodyPr wrap="square" rtlCol="0">
            <a:spAutoFit/>
          </a:bodyPr>
          <a:lstStyle/>
          <a:p>
            <a:r>
              <a:rPr lang="en-US" sz="4800" dirty="0" smtClean="0">
                <a:solidFill>
                  <a:srgbClr val="7030A0"/>
                </a:solidFill>
                <a:latin typeface="Algerian" pitchFamily="82" charset="0"/>
              </a:rPr>
              <a:t>Introduction: </a:t>
            </a:r>
            <a:endParaRPr lang="en-US" sz="4800" dirty="0">
              <a:solidFill>
                <a:srgbClr val="7030A0"/>
              </a:solidFill>
              <a:latin typeface="Algerian" pitchFamily="82" charset="0"/>
            </a:endParaRPr>
          </a:p>
        </p:txBody>
      </p:sp>
      <p:sp>
        <p:nvSpPr>
          <p:cNvPr id="9" name="TextBox 8"/>
          <p:cNvSpPr txBox="1"/>
          <p:nvPr/>
        </p:nvSpPr>
        <p:spPr>
          <a:xfrm>
            <a:off x="452384" y="1568750"/>
            <a:ext cx="7792422" cy="4616648"/>
          </a:xfrm>
          <a:prstGeom prst="rect">
            <a:avLst/>
          </a:prstGeom>
          <a:noFill/>
        </p:spPr>
        <p:txBody>
          <a:bodyPr wrap="square" rtlCol="0">
            <a:spAutoFit/>
          </a:bodyPr>
          <a:lstStyle/>
          <a:p>
            <a:pPr algn="just"/>
            <a:r>
              <a:rPr lang="en-US" dirty="0">
                <a:latin typeface="Times New Roman" pitchFamily="18" charset="0"/>
                <a:cs typeface="Times New Roman" pitchFamily="18" charset="0"/>
              </a:rPr>
              <a:t>Lavender life exporting has a wide array of product catalogue which are categorized as under: </a:t>
            </a:r>
            <a:endParaRPr lang="en-US" dirty="0" smtClean="0">
              <a:latin typeface="Times New Roman" pitchFamily="18" charset="0"/>
              <a:cs typeface="Times New Roman" pitchFamily="18" charset="0"/>
            </a:endParaRPr>
          </a:p>
          <a:p>
            <a:pPr marL="285750" indent="-285750" algn="just">
              <a:buFont typeface="Arial" pitchFamily="34" charset="0"/>
              <a:buChar char="•"/>
            </a:pPr>
            <a:r>
              <a:rPr lang="en-US" sz="1600" dirty="0" smtClean="0">
                <a:latin typeface="Times New Roman" pitchFamily="18" charset="0"/>
                <a:cs typeface="Times New Roman" pitchFamily="18" charset="0"/>
              </a:rPr>
              <a:t>Fashionable </a:t>
            </a:r>
            <a:r>
              <a:rPr lang="en-US" sz="1600" dirty="0">
                <a:latin typeface="Times New Roman" pitchFamily="18" charset="0"/>
                <a:cs typeface="Times New Roman" pitchFamily="18" charset="0"/>
              </a:rPr>
              <a:t>Items </a:t>
            </a:r>
            <a:endParaRPr lang="en-US" sz="1600" dirty="0" smtClean="0">
              <a:latin typeface="Times New Roman" pitchFamily="18" charset="0"/>
              <a:cs typeface="Times New Roman" pitchFamily="18" charset="0"/>
            </a:endParaRPr>
          </a:p>
          <a:p>
            <a:pPr marL="285750" indent="-285750" algn="just">
              <a:buFont typeface="Arial" pitchFamily="34" charset="0"/>
              <a:buChar char="•"/>
            </a:pPr>
            <a:r>
              <a:rPr lang="en-US" sz="1600" dirty="0" smtClean="0">
                <a:latin typeface="Times New Roman" pitchFamily="18" charset="0"/>
                <a:cs typeface="Times New Roman" pitchFamily="18" charset="0"/>
              </a:rPr>
              <a:t>Small </a:t>
            </a:r>
            <a:r>
              <a:rPr lang="en-US" sz="1600" dirty="0">
                <a:latin typeface="Times New Roman" pitchFamily="18" charset="0"/>
                <a:cs typeface="Times New Roman" pitchFamily="18" charset="0"/>
              </a:rPr>
              <a:t>Leather Goods </a:t>
            </a:r>
            <a:r>
              <a:rPr lang="en-US" sz="1600" dirty="0" smtClean="0">
                <a:latin typeface="Times New Roman" pitchFamily="18" charset="0"/>
                <a:cs typeface="Times New Roman" pitchFamily="18" charset="0"/>
              </a:rPr>
              <a:t>Items</a:t>
            </a:r>
          </a:p>
          <a:p>
            <a:pPr marL="285750" indent="-285750" algn="just">
              <a:buFont typeface="Arial" pitchFamily="34" charset="0"/>
              <a:buChar char="•"/>
            </a:pPr>
            <a:endParaRPr lang="en-US" sz="1000"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Our products meet the style and color with perfection. Variety of styles for our clients, with authentic-look and taste as accepted in everyday-world. </a:t>
            </a:r>
            <a:endParaRPr lang="en-US" sz="1000" dirty="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Advancement </a:t>
            </a:r>
            <a:r>
              <a:rPr lang="en-US" dirty="0">
                <a:latin typeface="Times New Roman" pitchFamily="18" charset="0"/>
                <a:cs typeface="Times New Roman" pitchFamily="18" charset="0"/>
              </a:rPr>
              <a:t>of technology in regard to reaching your reliable Quality conscious associates for your business-irrespective to Buying &amp; Selling, has made possible to identify the right Partner</a:t>
            </a:r>
            <a:r>
              <a:rPr lang="en-US" dirty="0" smtClean="0">
                <a:latin typeface="Times New Roman" pitchFamily="18" charset="0"/>
                <a:cs typeface="Times New Roman" pitchFamily="18" charset="0"/>
              </a:rPr>
              <a:t>.</a:t>
            </a:r>
            <a:endParaRPr lang="en-US" sz="1000"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Lavender life exporting stresses on team-effort, determination and quality standards in achieving the highest trust with their partners. Thus constructing Global-Goodwill</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We are privileged to show-case our products in pictorial and textual patterns and may we take the opportunity to invite you - our partners to have a positive and relaxed set of mind to explore our capabilities, wherein we offer a bright future in the coming years</a:t>
            </a:r>
          </a:p>
        </p:txBody>
      </p:sp>
      <p:pic>
        <p:nvPicPr>
          <p:cNvPr id="3074" name="Picture 2" descr="D:\koki\logo\bag\woman\New folder (3)\Pwks4xGVSWKH8HJW-9svww.png"/>
          <p:cNvPicPr>
            <a:picLocks noChangeAspect="1" noChangeArrowheads="1"/>
          </p:cNvPicPr>
          <p:nvPr/>
        </p:nvPicPr>
        <p:blipFill rotWithShape="1">
          <a:blip r:embed="rId3">
            <a:extLst>
              <a:ext uri="{28A0092B-C50C-407E-A947-70E740481C1C}">
                <a14:useLocalDpi xmlns:a14="http://schemas.microsoft.com/office/drawing/2010/main" val="0"/>
              </a:ext>
            </a:extLst>
          </a:blip>
          <a:srcRect l="13975" r="32279"/>
          <a:stretch/>
        </p:blipFill>
        <p:spPr bwMode="auto">
          <a:xfrm>
            <a:off x="8697191" y="0"/>
            <a:ext cx="349480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0598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44B7D88-18D8-7250-6364-BECA6F65381D}"/>
              </a:ext>
            </a:extLst>
          </p:cNvPr>
          <p:cNvSpPr>
            <a:spLocks noGrp="1"/>
          </p:cNvSpPr>
          <p:nvPr>
            <p:ph type="title"/>
          </p:nvPr>
        </p:nvSpPr>
        <p:spPr>
          <a:xfrm>
            <a:off x="914400" y="883920"/>
            <a:ext cx="4114800" cy="5059680"/>
          </a:xfrm>
        </p:spPr>
        <p:txBody>
          <a:bodyPr/>
          <a:lstStyle/>
          <a:p>
            <a:endParaRPr lang="en-US" dirty="0"/>
          </a:p>
        </p:txBody>
      </p:sp>
      <p:sp>
        <p:nvSpPr>
          <p:cNvPr id="7" name="Content Placeholder 6">
            <a:extLst>
              <a:ext uri="{FF2B5EF4-FFF2-40B4-BE49-F238E27FC236}">
                <a16:creationId xmlns="" xmlns:a16="http://schemas.microsoft.com/office/drawing/2014/main" id="{0C0D5F39-EF49-BECB-8276-8B8A46F07AC2}"/>
              </a:ext>
            </a:extLst>
          </p:cNvPr>
          <p:cNvSpPr>
            <a:spLocks noGrp="1"/>
          </p:cNvSpPr>
          <p:nvPr>
            <p:ph sz="quarter" idx="10"/>
          </p:nvPr>
        </p:nvSpPr>
        <p:spPr>
          <a:xfrm>
            <a:off x="6475413" y="2438400"/>
            <a:ext cx="4799012" cy="3505200"/>
          </a:xfrm>
        </p:spPr>
        <p:txBody>
          <a:bodyPr/>
          <a:lstStyle/>
          <a:p>
            <a:endParaRPr lang="en-US" dirty="0"/>
          </a:p>
        </p:txBody>
      </p:sp>
      <p:sp>
        <p:nvSpPr>
          <p:cNvPr id="2" name="Rectangle 1"/>
          <p:cNvSpPr/>
          <p:nvPr/>
        </p:nvSpPr>
        <p:spPr>
          <a:xfrm>
            <a:off x="8853054" y="0"/>
            <a:ext cx="333894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1151"/>
            <a:ext cx="8697191" cy="6858000"/>
          </a:xfrm>
          <a:prstGeom prst="rect">
            <a:avLst/>
          </a:prstGeom>
          <a:ln>
            <a:solidFill>
              <a:schemeClr val="bg2">
                <a:lumMod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rot="5400000">
            <a:off x="-322184" y="2580048"/>
            <a:ext cx="3139321" cy="1697903"/>
          </a:xfrm>
          <a:prstGeom prst="rect">
            <a:avLst/>
          </a:prstGeom>
          <a:noFill/>
        </p:spPr>
        <p:txBody>
          <a:bodyPr vert="vert270" wrap="square" rtlCol="0">
            <a:spAutoFit/>
          </a:bodyPr>
          <a:lstStyle/>
          <a:p>
            <a:pPr algn="ctr"/>
            <a:r>
              <a:rPr lang="en-US" sz="4800" dirty="0" smtClean="0">
                <a:solidFill>
                  <a:srgbClr val="7030A0"/>
                </a:solidFill>
                <a:latin typeface="Algerian" pitchFamily="82" charset="0"/>
              </a:rPr>
              <a:t>Who we are ?</a:t>
            </a:r>
            <a:endParaRPr lang="en-US" sz="4800" dirty="0">
              <a:solidFill>
                <a:srgbClr val="7030A0"/>
              </a:solidFill>
              <a:latin typeface="Algerian" pitchFamily="82" charset="0"/>
            </a:endParaRPr>
          </a:p>
        </p:txBody>
      </p:sp>
      <p:sp>
        <p:nvSpPr>
          <p:cNvPr id="9" name="TextBox 8"/>
          <p:cNvSpPr txBox="1"/>
          <p:nvPr/>
        </p:nvSpPr>
        <p:spPr>
          <a:xfrm>
            <a:off x="2356709" y="2244059"/>
            <a:ext cx="5661018" cy="2369880"/>
          </a:xfrm>
          <a:prstGeom prst="rect">
            <a:avLst/>
          </a:prstGeom>
          <a:noFill/>
        </p:spPr>
        <p:txBody>
          <a:bodyPr wrap="square" rtlCol="0">
            <a:spAutoFit/>
          </a:bodyPr>
          <a:lstStyle/>
          <a:p>
            <a:pPr algn="just"/>
            <a:r>
              <a:rPr lang="en-US" dirty="0">
                <a:latin typeface="Times New Roman" pitchFamily="18" charset="0"/>
                <a:cs typeface="Times New Roman" pitchFamily="18" charset="0"/>
              </a:rPr>
              <a:t>We, lavender life exporting Leather </a:t>
            </a:r>
            <a:r>
              <a:rPr lang="en-US" dirty="0" smtClean="0">
                <a:latin typeface="Times New Roman" pitchFamily="18" charset="0"/>
                <a:cs typeface="Times New Roman" pitchFamily="18" charset="0"/>
              </a:rPr>
              <a:t>Goods , </a:t>
            </a:r>
            <a:r>
              <a:rPr lang="en-US" dirty="0">
                <a:latin typeface="Times New Roman" pitchFamily="18" charset="0"/>
                <a:cs typeface="Times New Roman" pitchFamily="18" charset="0"/>
              </a:rPr>
              <a:t>designer a manufacturer and </a:t>
            </a:r>
            <a:r>
              <a:rPr lang="en-US" dirty="0" smtClean="0">
                <a:latin typeface="Times New Roman" pitchFamily="18" charset="0"/>
                <a:cs typeface="Times New Roman" pitchFamily="18" charset="0"/>
              </a:rPr>
              <a:t>exporter </a:t>
            </a:r>
            <a:r>
              <a:rPr lang="en-US" dirty="0">
                <a:latin typeface="Times New Roman" pitchFamily="18" charset="0"/>
                <a:cs typeface="Times New Roman" pitchFamily="18" charset="0"/>
              </a:rPr>
              <a:t>of a wide range of leather goods elegantly handcrafted out of </a:t>
            </a:r>
            <a:r>
              <a:rPr lang="en-US" dirty="0" smtClean="0">
                <a:latin typeface="Times New Roman" pitchFamily="18" charset="0"/>
                <a:cs typeface="Times New Roman" pitchFamily="18" charset="0"/>
              </a:rPr>
              <a:t>handpicked leathers</a:t>
            </a:r>
            <a:r>
              <a:rPr lang="en-US" dirty="0">
                <a:latin typeface="Times New Roman" pitchFamily="18" charset="0"/>
                <a:cs typeface="Times New Roman" pitchFamily="18" charset="0"/>
              </a:rPr>
              <a:t>, in this field</a:t>
            </a:r>
            <a:r>
              <a:rPr lang="en-US" dirty="0" smtClean="0">
                <a:latin typeface="Times New Roman" pitchFamily="18" charset="0"/>
                <a:cs typeface="Times New Roman" pitchFamily="18" charset="0"/>
              </a:rPr>
              <a:t>.</a:t>
            </a:r>
          </a:p>
          <a:p>
            <a:pPr algn="just"/>
            <a:endParaRPr lang="en-US" sz="1100"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Company have a diverse product range of </a:t>
            </a:r>
            <a:r>
              <a:rPr lang="en-US" dirty="0" smtClean="0">
                <a:latin typeface="Times New Roman" pitchFamily="18" charset="0"/>
                <a:cs typeface="Times New Roman" pitchFamily="18" charset="0"/>
              </a:rPr>
              <a:t>bags, wallets</a:t>
            </a:r>
            <a:r>
              <a:rPr lang="en-US" dirty="0">
                <a:latin typeface="Times New Roman" pitchFamily="18" charset="0"/>
                <a:cs typeface="Times New Roman" pitchFamily="18" charset="0"/>
              </a:rPr>
              <a:t>, and small leather goods. </a:t>
            </a:r>
            <a:endParaRPr lang="en-US"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a:p>
            <a:pPr algn="just"/>
            <a:endParaRPr lang="en-US" sz="1100" dirty="0">
              <a:latin typeface="Times New Roman" pitchFamily="18" charset="0"/>
              <a:cs typeface="Times New Roman" pitchFamily="18" charset="0"/>
            </a:endParaRPr>
          </a:p>
        </p:txBody>
      </p:sp>
      <p:pic>
        <p:nvPicPr>
          <p:cNvPr id="2053" name="Picture 5" descr="D:\koki\logo\poster fb\rDpa5MyZQQ-KDP3INpajBg.png"/>
          <p:cNvPicPr>
            <a:picLocks noChangeAspect="1" noChangeArrowheads="1"/>
          </p:cNvPicPr>
          <p:nvPr/>
        </p:nvPicPr>
        <p:blipFill rotWithShape="1">
          <a:blip r:embed="rId3">
            <a:extLst>
              <a:ext uri="{28A0092B-C50C-407E-A947-70E740481C1C}">
                <a14:useLocalDpi xmlns:a14="http://schemas.microsoft.com/office/drawing/2010/main" val="0"/>
              </a:ext>
            </a:extLst>
          </a:blip>
          <a:srcRect l="36549" r="18919"/>
          <a:stretch/>
        </p:blipFill>
        <p:spPr bwMode="auto">
          <a:xfrm>
            <a:off x="8572501" y="0"/>
            <a:ext cx="3619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740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134" b="3134"/>
          <a:stretch>
            <a:fillRect/>
          </a:stretch>
        </p:blipFill>
        <p:spPr>
          <a:xfrm>
            <a:off x="438008" y="446809"/>
            <a:ext cx="11274425" cy="5943600"/>
          </a:xfrm>
          <a:prstGeom prst="rect">
            <a:avLst/>
          </a:prstGeom>
          <a:ln w="88900" cap="sq" cmpd="thickThin">
            <a:solidFill>
              <a:schemeClr val="bg2">
                <a:lumMod val="50000"/>
              </a:schemeClr>
            </a:solidFill>
            <a:prstDash val="solid"/>
            <a:miter lim="800000"/>
          </a:ln>
          <a:effectLst>
            <a:innerShdw blurRad="76200">
              <a:srgbClr val="000000"/>
            </a:innerShdw>
          </a:effectLst>
        </p:spPr>
      </p:pic>
      <p:sp>
        <p:nvSpPr>
          <p:cNvPr id="3" name="Rectangle 2"/>
          <p:cNvSpPr/>
          <p:nvPr/>
        </p:nvSpPr>
        <p:spPr>
          <a:xfrm>
            <a:off x="4936386" y="1188930"/>
            <a:ext cx="2191626" cy="830997"/>
          </a:xfrm>
          <a:prstGeom prst="rect">
            <a:avLst/>
          </a:prstGeom>
        </p:spPr>
        <p:txBody>
          <a:bodyPr wrap="none">
            <a:spAutoFit/>
          </a:bodyPr>
          <a:lstStyle/>
          <a:p>
            <a:r>
              <a:rPr lang="en-US" sz="4800" dirty="0">
                <a:solidFill>
                  <a:srgbClr val="7030A0"/>
                </a:solidFill>
                <a:latin typeface="Algerian" pitchFamily="82" charset="0"/>
              </a:rPr>
              <a:t>Vision </a:t>
            </a:r>
            <a:endParaRPr lang="en-US" sz="4800" dirty="0"/>
          </a:p>
        </p:txBody>
      </p:sp>
      <p:sp>
        <p:nvSpPr>
          <p:cNvPr id="7" name="Right Arrow 6"/>
          <p:cNvSpPr/>
          <p:nvPr/>
        </p:nvSpPr>
        <p:spPr>
          <a:xfrm>
            <a:off x="7345842" y="1492138"/>
            <a:ext cx="1661531" cy="224583"/>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800000">
            <a:off x="3030322" y="1492138"/>
            <a:ext cx="1661531" cy="224583"/>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Diagram 12"/>
          <p:cNvGraphicFramePr/>
          <p:nvPr>
            <p:extLst>
              <p:ext uri="{D42A27DB-BD31-4B8C-83A1-F6EECF244321}">
                <p14:modId xmlns:p14="http://schemas.microsoft.com/office/powerpoint/2010/main" val="2638738671"/>
              </p:ext>
            </p:extLst>
          </p:nvPr>
        </p:nvGraphicFramePr>
        <p:xfrm>
          <a:off x="4691853" y="2665141"/>
          <a:ext cx="2765502" cy="26539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p:cNvGraphicFramePr/>
          <p:nvPr>
            <p:extLst>
              <p:ext uri="{D42A27DB-BD31-4B8C-83A1-F6EECF244321}">
                <p14:modId xmlns:p14="http://schemas.microsoft.com/office/powerpoint/2010/main" val="2014629879"/>
              </p:ext>
            </p:extLst>
          </p:nvPr>
        </p:nvGraphicFramePr>
        <p:xfrm>
          <a:off x="1420494" y="2620536"/>
          <a:ext cx="2765502" cy="26539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Diagram 13"/>
          <p:cNvGraphicFramePr/>
          <p:nvPr>
            <p:extLst>
              <p:ext uri="{D42A27DB-BD31-4B8C-83A1-F6EECF244321}">
                <p14:modId xmlns:p14="http://schemas.microsoft.com/office/powerpoint/2010/main" val="3849410554"/>
              </p:ext>
            </p:extLst>
          </p:nvPr>
        </p:nvGraphicFramePr>
        <p:xfrm>
          <a:off x="7964734" y="2642837"/>
          <a:ext cx="2765502" cy="265399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116266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7508" y="773723"/>
            <a:ext cx="6295292" cy="830997"/>
          </a:xfrm>
          <a:prstGeom prst="rect">
            <a:avLst/>
          </a:prstGeom>
          <a:noFill/>
        </p:spPr>
        <p:txBody>
          <a:bodyPr wrap="square" rtlCol="0">
            <a:spAutoFit/>
          </a:bodyPr>
          <a:lstStyle/>
          <a:p>
            <a:r>
              <a:rPr lang="en-US" sz="4800" dirty="0">
                <a:solidFill>
                  <a:srgbClr val="7030A0"/>
                </a:solidFill>
                <a:latin typeface="Algerian" pitchFamily="82" charset="0"/>
                <a:ea typeface="+mj-ea"/>
                <a:cs typeface="Times New Roman" pitchFamily="18" charset="0"/>
              </a:rPr>
              <a:t>Future Projects</a:t>
            </a:r>
            <a:endParaRPr lang="en-US" dirty="0"/>
          </a:p>
        </p:txBody>
      </p:sp>
      <p:graphicFrame>
        <p:nvGraphicFramePr>
          <p:cNvPr id="12" name="Diagram 11"/>
          <p:cNvGraphicFramePr/>
          <p:nvPr>
            <p:extLst>
              <p:ext uri="{D42A27DB-BD31-4B8C-83A1-F6EECF244321}">
                <p14:modId xmlns:p14="http://schemas.microsoft.com/office/powerpoint/2010/main" val="1086216956"/>
              </p:ext>
            </p:extLst>
          </p:nvPr>
        </p:nvGraphicFramePr>
        <p:xfrm>
          <a:off x="-214313" y="1800226"/>
          <a:ext cx="7886700" cy="4099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Placeholder 7"/>
          <p:cNvPicPr>
            <a:picLocks noGrp="1" noChangeAspect="1"/>
          </p:cNvPicPr>
          <p:nvPr>
            <p:ph sz="quarter" idx="10"/>
          </p:nvPr>
        </p:nvPicPr>
        <p:blipFill rotWithShape="1">
          <a:blip r:embed="rId8">
            <a:extLst>
              <a:ext uri="{28A0092B-C50C-407E-A947-70E740481C1C}">
                <a14:useLocalDpi xmlns:a14="http://schemas.microsoft.com/office/drawing/2010/main" val="0"/>
              </a:ext>
            </a:extLst>
          </a:blip>
          <a:srcRect l="30684" r="30505"/>
          <a:stretch/>
        </p:blipFill>
        <p:spPr>
          <a:xfrm>
            <a:off x="8392391" y="1156200"/>
            <a:ext cx="3129085" cy="4643878"/>
          </a:xfrm>
          <a:prstGeom prst="rect">
            <a:avLst/>
          </a:prstGeom>
          <a:ln>
            <a:noFill/>
          </a:ln>
          <a:effectLst>
            <a:outerShdw blurRad="190500" algn="tl" rotWithShape="0">
              <a:srgbClr val="000000">
                <a:alpha val="70000"/>
              </a:srgbClr>
            </a:outerShdw>
          </a:effectLst>
        </p:spPr>
      </p:pic>
      <p:pic>
        <p:nvPicPr>
          <p:cNvPr id="7" name="Picture 2" descr="D:\koki\logo\logo 5\card\New folder\cbcad4db3e248b4161e04199b9f63861.jpg"/>
          <p:cNvPicPr>
            <a:picLocks noChangeAspect="1" noChangeArrowheads="1"/>
          </p:cNvPicPr>
          <p:nvPr/>
        </p:nvPicPr>
        <p:blipFill rotWithShape="1">
          <a:blip r:embed="rId9">
            <a:extLst>
              <a:ext uri="{28A0092B-C50C-407E-A947-70E740481C1C}">
                <a14:useLocalDpi xmlns:a14="http://schemas.microsoft.com/office/drawing/2010/main" val="0"/>
              </a:ext>
            </a:extLst>
          </a:blip>
          <a:srcRect r="84013"/>
          <a:stretch/>
        </p:blipFill>
        <p:spPr bwMode="auto">
          <a:xfrm rot="16200000">
            <a:off x="5709141" y="375136"/>
            <a:ext cx="773721" cy="12192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koki\logo\logo 5\card\New folder\cbcad4db3e248b4161e04199b9f63861.jpg"/>
          <p:cNvPicPr>
            <a:picLocks noChangeAspect="1" noChangeArrowheads="1"/>
          </p:cNvPicPr>
          <p:nvPr/>
        </p:nvPicPr>
        <p:blipFill rotWithShape="1">
          <a:blip r:embed="rId9">
            <a:extLst>
              <a:ext uri="{28A0092B-C50C-407E-A947-70E740481C1C}">
                <a14:useLocalDpi xmlns:a14="http://schemas.microsoft.com/office/drawing/2010/main" val="0"/>
              </a:ext>
            </a:extLst>
          </a:blip>
          <a:srcRect l="8756" t="50000" r="76959"/>
          <a:stretch/>
        </p:blipFill>
        <p:spPr bwMode="auto">
          <a:xfrm rot="16200000">
            <a:off x="8773165" y="-2677162"/>
            <a:ext cx="741682" cy="6095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koki\logo\logo 5\card\power point\3.jpg"/>
          <p:cNvPicPr>
            <a:picLocks noChangeAspect="1" noChangeArrowheads="1"/>
          </p:cNvPicPr>
          <p:nvPr/>
        </p:nvPicPr>
        <p:blipFill rotWithShape="1">
          <a:blip r:embed="rId10">
            <a:extLst>
              <a:ext uri="{28A0092B-C50C-407E-A947-70E740481C1C}">
                <a14:useLocalDpi xmlns:a14="http://schemas.microsoft.com/office/drawing/2010/main" val="0"/>
              </a:ext>
            </a:extLst>
          </a:blip>
          <a:srcRect t="88700"/>
          <a:stretch/>
        </p:blipFill>
        <p:spPr bwMode="auto">
          <a:xfrm>
            <a:off x="0" y="6084274"/>
            <a:ext cx="12192006" cy="7848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koki\logo\logo 5\card\power point\3.jpg"/>
          <p:cNvPicPr>
            <a:picLocks noChangeAspect="1" noChangeArrowheads="1"/>
          </p:cNvPicPr>
          <p:nvPr/>
        </p:nvPicPr>
        <p:blipFill rotWithShape="1">
          <a:blip r:embed="rId10">
            <a:extLst>
              <a:ext uri="{28A0092B-C50C-407E-A947-70E740481C1C}">
                <a14:useLocalDpi xmlns:a14="http://schemas.microsoft.com/office/drawing/2010/main" val="0"/>
              </a:ext>
            </a:extLst>
          </a:blip>
          <a:srcRect l="50000" t="88700"/>
          <a:stretch/>
        </p:blipFill>
        <p:spPr bwMode="auto">
          <a:xfrm>
            <a:off x="6096000" y="0"/>
            <a:ext cx="6096005" cy="77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0957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354"/>
            <a:ext cx="5638801" cy="1629508"/>
          </a:xfrm>
        </p:spPr>
        <p:txBody>
          <a:bodyPr vert="horz">
            <a:normAutofit/>
          </a:bodyPr>
          <a:lstStyle/>
          <a:p>
            <a:pPr algn="ctr"/>
            <a:r>
              <a:rPr lang="en-US" sz="5300" dirty="0">
                <a:solidFill>
                  <a:srgbClr val="7030A0"/>
                </a:solidFill>
                <a:latin typeface="Algerian" pitchFamily="82" charset="0"/>
              </a:rPr>
              <a:t>OUR VALUES </a:t>
            </a:r>
            <a:endParaRPr lang="en-US" dirty="0"/>
          </a:p>
        </p:txBody>
      </p:sp>
      <p:sp>
        <p:nvSpPr>
          <p:cNvPr id="5" name="Slide Number Placeholder 4"/>
          <p:cNvSpPr>
            <a:spLocks noGrp="1"/>
          </p:cNvSpPr>
          <p:nvPr>
            <p:ph type="sldNum" sz="quarter" idx="4"/>
          </p:nvPr>
        </p:nvSpPr>
        <p:spPr/>
        <p:txBody>
          <a:bodyPr/>
          <a:lstStyle/>
          <a:p>
            <a:fld id="{B5CEABB6-07DC-46E8-9B57-56EC44A396E5}" type="slidenum">
              <a:rPr lang="en-US" smtClean="0"/>
              <a:pPr/>
              <a:t>6</a:t>
            </a:fld>
            <a:endParaRPr lang="en-US" dirty="0"/>
          </a:p>
        </p:txBody>
      </p:sp>
      <p:graphicFrame>
        <p:nvGraphicFramePr>
          <p:cNvPr id="8" name="Diagram 7"/>
          <p:cNvGraphicFramePr/>
          <p:nvPr>
            <p:extLst>
              <p:ext uri="{D42A27DB-BD31-4B8C-83A1-F6EECF244321}">
                <p14:modId xmlns:p14="http://schemas.microsoft.com/office/powerpoint/2010/main" val="1582987061"/>
              </p:ext>
            </p:extLst>
          </p:nvPr>
        </p:nvGraphicFramePr>
        <p:xfrm>
          <a:off x="1922585" y="1629507"/>
          <a:ext cx="8675077" cy="3974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2" descr="D:\koki\logo\logo 5\card\power point\3.jpg"/>
          <p:cNvPicPr>
            <a:picLocks noChangeAspect="1" noChangeArrowheads="1"/>
          </p:cNvPicPr>
          <p:nvPr/>
        </p:nvPicPr>
        <p:blipFill rotWithShape="1">
          <a:blip r:embed="rId7">
            <a:extLst>
              <a:ext uri="{28A0092B-C50C-407E-A947-70E740481C1C}">
                <a14:useLocalDpi xmlns:a14="http://schemas.microsoft.com/office/drawing/2010/main" val="0"/>
              </a:ext>
            </a:extLst>
          </a:blip>
          <a:srcRect t="88700"/>
          <a:stretch/>
        </p:blipFill>
        <p:spPr bwMode="auto">
          <a:xfrm>
            <a:off x="0" y="6084274"/>
            <a:ext cx="12192006" cy="7737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koki\logo\logo 5\card\power point\3.jpg"/>
          <p:cNvPicPr>
            <a:picLocks noChangeAspect="1" noChangeArrowheads="1"/>
          </p:cNvPicPr>
          <p:nvPr/>
        </p:nvPicPr>
        <p:blipFill rotWithShape="1">
          <a:blip r:embed="rId7">
            <a:extLst>
              <a:ext uri="{28A0092B-C50C-407E-A947-70E740481C1C}">
                <a14:useLocalDpi xmlns:a14="http://schemas.microsoft.com/office/drawing/2010/main" val="0"/>
              </a:ext>
            </a:extLst>
          </a:blip>
          <a:srcRect l="50000" t="88700"/>
          <a:stretch/>
        </p:blipFill>
        <p:spPr bwMode="auto">
          <a:xfrm>
            <a:off x="6096000" y="0"/>
            <a:ext cx="6096005" cy="77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92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134" b="3134"/>
          <a:stretch>
            <a:fillRect/>
          </a:stretch>
        </p:blipFill>
        <p:spPr>
          <a:xfrm>
            <a:off x="438008" y="446809"/>
            <a:ext cx="11274425" cy="5943600"/>
          </a:xfrm>
          <a:prstGeom prst="rect">
            <a:avLst/>
          </a:prstGeom>
          <a:ln w="88900" cap="sq" cmpd="thickThin">
            <a:solidFill>
              <a:schemeClr val="bg2">
                <a:lumMod val="50000"/>
              </a:schemeClr>
            </a:solidFill>
            <a:prstDash val="solid"/>
            <a:miter lim="800000"/>
          </a:ln>
          <a:effectLst>
            <a:innerShdw blurRad="76200">
              <a:srgbClr val="000000"/>
            </a:innerShdw>
          </a:effectLst>
        </p:spPr>
      </p:pic>
      <p:sp>
        <p:nvSpPr>
          <p:cNvPr id="6" name="TextBox 5"/>
          <p:cNvSpPr txBox="1"/>
          <p:nvPr/>
        </p:nvSpPr>
        <p:spPr>
          <a:xfrm>
            <a:off x="2208066" y="1683326"/>
            <a:ext cx="7751618" cy="830997"/>
          </a:xfrm>
          <a:prstGeom prst="rect">
            <a:avLst/>
          </a:prstGeom>
          <a:noFill/>
        </p:spPr>
        <p:txBody>
          <a:bodyPr wrap="square" rtlCol="0">
            <a:spAutoFit/>
          </a:bodyPr>
          <a:lstStyle/>
          <a:p>
            <a:pPr algn="ctr"/>
            <a:r>
              <a:rPr lang="en-US" sz="4800" dirty="0">
                <a:solidFill>
                  <a:srgbClr val="7030A0"/>
                </a:solidFill>
                <a:latin typeface="Algerian" pitchFamily="82" charset="0"/>
              </a:rPr>
              <a:t>Director </a:t>
            </a:r>
            <a:r>
              <a:rPr lang="en-US" sz="4800" dirty="0" smtClean="0">
                <a:solidFill>
                  <a:srgbClr val="7030A0"/>
                </a:solidFill>
                <a:latin typeface="Algerian" pitchFamily="82" charset="0"/>
              </a:rPr>
              <a:t> </a:t>
            </a:r>
            <a:endParaRPr lang="en-US" sz="4800" dirty="0">
              <a:solidFill>
                <a:srgbClr val="7030A0"/>
              </a:solidFill>
              <a:latin typeface="Algerian" pitchFamily="82" charset="0"/>
            </a:endParaRPr>
          </a:p>
        </p:txBody>
      </p:sp>
      <p:sp>
        <p:nvSpPr>
          <p:cNvPr id="2" name="TextBox 1"/>
          <p:cNvSpPr txBox="1"/>
          <p:nvPr/>
        </p:nvSpPr>
        <p:spPr>
          <a:xfrm>
            <a:off x="1672936" y="2781487"/>
            <a:ext cx="8832273" cy="1015663"/>
          </a:xfrm>
          <a:prstGeom prst="rect">
            <a:avLst/>
          </a:prstGeom>
          <a:noFill/>
        </p:spPr>
        <p:txBody>
          <a:bodyPr wrap="square" rtlCol="0">
            <a:spAutoFit/>
          </a:bodyPr>
          <a:lstStyle/>
          <a:p>
            <a:pPr algn="ctr"/>
            <a:r>
              <a:rPr lang="en-US" sz="2000" dirty="0">
                <a:latin typeface="Times New Roman" pitchFamily="18" charset="0"/>
                <a:cs typeface="Times New Roman" pitchFamily="18" charset="0"/>
              </a:rPr>
              <a:t>The Company was incorporated in the year of 2023 and started Exporting Leather </a:t>
            </a:r>
          </a:p>
          <a:p>
            <a:pPr algn="ctr"/>
            <a:r>
              <a:rPr lang="en-US" sz="2000" dirty="0">
                <a:latin typeface="Times New Roman" pitchFamily="18" charset="0"/>
                <a:cs typeface="Times New Roman" pitchFamily="18" charset="0"/>
              </a:rPr>
              <a:t>items since November 2023. We Are Exporting To The South African Countries </a:t>
            </a:r>
          </a:p>
          <a:p>
            <a:pPr algn="ctr"/>
            <a:r>
              <a:rPr lang="en-US" sz="2000" dirty="0">
                <a:latin typeface="Times New Roman" pitchFamily="18" charset="0"/>
                <a:cs typeface="Times New Roman" pitchFamily="18" charset="0"/>
              </a:rPr>
              <a:t>(Kenya, Ghana, Tanzania), Saudi Arabia, Germany And </a:t>
            </a:r>
            <a:r>
              <a:rPr lang="en-US" sz="2000" dirty="0" err="1">
                <a:latin typeface="Times New Roman" pitchFamily="18" charset="0"/>
                <a:cs typeface="Times New Roman" pitchFamily="18" charset="0"/>
              </a:rPr>
              <a:t>Turkiye</a:t>
            </a:r>
            <a:r>
              <a:rPr lang="en-US" sz="2000" dirty="0">
                <a:latin typeface="Times New Roman" pitchFamily="18" charset="0"/>
                <a:cs typeface="Times New Roman" pitchFamily="18" charset="0"/>
              </a:rPr>
              <a:t> </a:t>
            </a:r>
          </a:p>
        </p:txBody>
      </p:sp>
    </p:spTree>
    <p:extLst>
      <p:ext uri="{BB962C8B-B14F-4D97-AF65-F5344CB8AC3E}">
        <p14:creationId xmlns:p14="http://schemas.microsoft.com/office/powerpoint/2010/main" val="3015626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 xmlns:a16="http://schemas.microsoft.com/office/drawing/2014/main" id="{21905908-61C5-E80D-F570-D84DB7527C19}"/>
              </a:ext>
            </a:extLst>
          </p:cNvPr>
          <p:cNvSpPr>
            <a:spLocks noGrp="1"/>
          </p:cNvSpPr>
          <p:nvPr>
            <p:ph type="title"/>
          </p:nvPr>
        </p:nvSpPr>
        <p:spPr>
          <a:xfrm>
            <a:off x="0" y="566430"/>
            <a:ext cx="8664498" cy="1206613"/>
          </a:xfrm>
        </p:spPr>
        <p:txBody>
          <a:bodyPr>
            <a:normAutofit/>
          </a:bodyPr>
          <a:lstStyle/>
          <a:p>
            <a:pPr algn="ctr"/>
            <a:r>
              <a:rPr lang="en-US" sz="4000" dirty="0" smtClean="0">
                <a:solidFill>
                  <a:srgbClr val="7030A0"/>
                </a:solidFill>
                <a:latin typeface="Algerian" pitchFamily="82" charset="0"/>
              </a:rPr>
              <a:t>Chairman </a:t>
            </a:r>
            <a:r>
              <a:rPr lang="en-US" sz="4000" dirty="0">
                <a:solidFill>
                  <a:srgbClr val="7030A0"/>
                </a:solidFill>
                <a:latin typeface="Algerian" pitchFamily="82" charset="0"/>
              </a:rPr>
              <a:t>of </a:t>
            </a:r>
            <a:r>
              <a:rPr lang="en-US" sz="4000" dirty="0" smtClean="0">
                <a:solidFill>
                  <a:srgbClr val="7030A0"/>
                </a:solidFill>
                <a:latin typeface="Algerian" pitchFamily="82" charset="0"/>
              </a:rPr>
              <a:t>the Board directors</a:t>
            </a:r>
            <a:endParaRPr lang="en-US" sz="4000" dirty="0"/>
          </a:p>
        </p:txBody>
      </p:sp>
      <p:sp>
        <p:nvSpPr>
          <p:cNvPr id="28" name="Content Placeholder 27">
            <a:extLst>
              <a:ext uri="{FF2B5EF4-FFF2-40B4-BE49-F238E27FC236}">
                <a16:creationId xmlns="" xmlns:a16="http://schemas.microsoft.com/office/drawing/2014/main" id="{7CC1959B-E6A9-5770-EC41-43538A9E36CE}"/>
              </a:ext>
            </a:extLst>
          </p:cNvPr>
          <p:cNvSpPr>
            <a:spLocks noGrp="1"/>
          </p:cNvSpPr>
          <p:nvPr>
            <p:ph sz="quarter" idx="11"/>
          </p:nvPr>
        </p:nvSpPr>
        <p:spPr>
          <a:xfrm>
            <a:off x="1573844" y="1701098"/>
            <a:ext cx="5072283" cy="684297"/>
          </a:xfrm>
        </p:spPr>
        <p:txBody>
          <a:bodyPr>
            <a:normAutofit/>
          </a:bodyPr>
          <a:lstStyle/>
          <a:p>
            <a:pPr algn="ctr"/>
            <a:r>
              <a:rPr lang="en-US" sz="2400" dirty="0" smtClean="0">
                <a:solidFill>
                  <a:schemeClr val="tx1"/>
                </a:solidFill>
                <a:latin typeface="Times New Roman" pitchFamily="18" charset="0"/>
                <a:cs typeface="Times New Roman" pitchFamily="18" charset="0"/>
              </a:rPr>
              <a:t>DR.MOHAMED </a:t>
            </a:r>
            <a:r>
              <a:rPr lang="en-US" sz="2400" dirty="0">
                <a:solidFill>
                  <a:schemeClr val="tx1"/>
                </a:solidFill>
                <a:latin typeface="Times New Roman" pitchFamily="18" charset="0"/>
                <a:cs typeface="Times New Roman" pitchFamily="18" charset="0"/>
              </a:rPr>
              <a:t>ABU EL FUTOH</a:t>
            </a:r>
          </a:p>
          <a:p>
            <a:pPr algn="ctr"/>
            <a:endParaRPr lang="en-US" sz="2400" dirty="0">
              <a:solidFill>
                <a:schemeClr val="tx1"/>
              </a:solidFill>
              <a:latin typeface="Times New Roman" pitchFamily="18" charset="0"/>
              <a:cs typeface="Times New Roman" pitchFamily="18" charset="0"/>
            </a:endParaRPr>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988" b="5988"/>
          <a:stretch>
            <a:fillRect/>
          </a:stretch>
        </p:blipFill>
        <p:spPr>
          <a:xfrm>
            <a:off x="8079705" y="1773043"/>
            <a:ext cx="4112295" cy="3619825"/>
          </a:xfrm>
        </p:spPr>
      </p:pic>
      <p:sp>
        <p:nvSpPr>
          <p:cNvPr id="2" name="TextBox 1"/>
          <p:cNvSpPr txBox="1"/>
          <p:nvPr/>
        </p:nvSpPr>
        <p:spPr>
          <a:xfrm>
            <a:off x="910853" y="2385395"/>
            <a:ext cx="6437802" cy="369332"/>
          </a:xfrm>
          <a:prstGeom prst="rect">
            <a:avLst/>
          </a:prstGeom>
          <a:noFill/>
        </p:spPr>
        <p:txBody>
          <a:bodyPr wrap="square" rtlCol="0">
            <a:spAutoFit/>
          </a:bodyPr>
          <a:lstStyle/>
          <a:p>
            <a:pPr algn="just"/>
            <a:endParaRPr lang="en-US" dirty="0">
              <a:latin typeface="Times New Roman" pitchFamily="18" charset="0"/>
              <a:cs typeface="Times New Roman" pitchFamily="18" charset="0"/>
            </a:endParaRPr>
          </a:p>
        </p:txBody>
      </p:sp>
      <p:pic>
        <p:nvPicPr>
          <p:cNvPr id="7" name="Picture Placeholder 2"/>
          <p:cNvPicPr>
            <a:picLocks noChangeAspect="1"/>
          </p:cNvPicPr>
          <p:nvPr/>
        </p:nvPicPr>
        <p:blipFill>
          <a:blip r:embed="rId4">
            <a:extLst>
              <a:ext uri="{28A0092B-C50C-407E-A947-70E740481C1C}">
                <a14:useLocalDpi xmlns:a14="http://schemas.microsoft.com/office/drawing/2010/main" val="0"/>
              </a:ext>
            </a:extLst>
          </a:blip>
          <a:srcRect t="5988" b="5988"/>
          <a:stretch>
            <a:fillRect/>
          </a:stretch>
        </p:blipFill>
        <p:spPr>
          <a:xfrm>
            <a:off x="8048362" y="1760927"/>
            <a:ext cx="4143638" cy="3647414"/>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pic>
    </p:spTree>
    <p:extLst>
      <p:ext uri="{BB962C8B-B14F-4D97-AF65-F5344CB8AC3E}">
        <p14:creationId xmlns:p14="http://schemas.microsoft.com/office/powerpoint/2010/main" val="348531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 xmlns:a16="http://schemas.microsoft.com/office/drawing/2014/main" id="{21905908-61C5-E80D-F570-D84DB7527C19}"/>
              </a:ext>
            </a:extLst>
          </p:cNvPr>
          <p:cNvSpPr>
            <a:spLocks noGrp="1"/>
          </p:cNvSpPr>
          <p:nvPr>
            <p:ph type="title"/>
          </p:nvPr>
        </p:nvSpPr>
        <p:spPr>
          <a:xfrm>
            <a:off x="0" y="566430"/>
            <a:ext cx="8664498" cy="1206613"/>
          </a:xfrm>
        </p:spPr>
        <p:txBody>
          <a:bodyPr>
            <a:normAutofit/>
          </a:bodyPr>
          <a:lstStyle/>
          <a:p>
            <a:pPr algn="ctr"/>
            <a:r>
              <a:rPr lang="en-US" sz="4000" dirty="0" smtClean="0">
                <a:solidFill>
                  <a:srgbClr val="7030A0"/>
                </a:solidFill>
                <a:latin typeface="Algerian" pitchFamily="82" charset="0"/>
              </a:rPr>
              <a:t>Deputy Chairman </a:t>
            </a:r>
            <a:r>
              <a:rPr lang="en-US" sz="4000" dirty="0">
                <a:solidFill>
                  <a:srgbClr val="7030A0"/>
                </a:solidFill>
                <a:latin typeface="Algerian" pitchFamily="82" charset="0"/>
              </a:rPr>
              <a:t>of </a:t>
            </a:r>
            <a:r>
              <a:rPr lang="en-US" sz="4000" dirty="0" smtClean="0">
                <a:solidFill>
                  <a:srgbClr val="7030A0"/>
                </a:solidFill>
                <a:latin typeface="Algerian" pitchFamily="82" charset="0"/>
              </a:rPr>
              <a:t>the Board </a:t>
            </a:r>
            <a:endParaRPr lang="en-US" sz="4000" dirty="0"/>
          </a:p>
        </p:txBody>
      </p:sp>
      <p:sp>
        <p:nvSpPr>
          <p:cNvPr id="28" name="Content Placeholder 27">
            <a:extLst>
              <a:ext uri="{FF2B5EF4-FFF2-40B4-BE49-F238E27FC236}">
                <a16:creationId xmlns="" xmlns:a16="http://schemas.microsoft.com/office/drawing/2014/main" id="{7CC1959B-E6A9-5770-EC41-43538A9E36CE}"/>
              </a:ext>
            </a:extLst>
          </p:cNvPr>
          <p:cNvSpPr>
            <a:spLocks noGrp="1"/>
          </p:cNvSpPr>
          <p:nvPr>
            <p:ph sz="quarter" idx="11"/>
          </p:nvPr>
        </p:nvSpPr>
        <p:spPr>
          <a:xfrm>
            <a:off x="1573844" y="1701098"/>
            <a:ext cx="4802735" cy="684297"/>
          </a:xfrm>
        </p:spPr>
        <p:txBody>
          <a:bodyPr>
            <a:normAutofit/>
          </a:bodyPr>
          <a:lstStyle/>
          <a:p>
            <a:pPr algn="ctr"/>
            <a:r>
              <a:rPr lang="en-US" sz="2400" dirty="0" smtClean="0">
                <a:solidFill>
                  <a:schemeClr val="tx1"/>
                </a:solidFill>
                <a:latin typeface="Times New Roman" pitchFamily="18" charset="0"/>
                <a:cs typeface="Times New Roman" pitchFamily="18" charset="0"/>
              </a:rPr>
              <a:t>DR. </a:t>
            </a:r>
            <a:r>
              <a:rPr lang="en-US" sz="2400" dirty="0">
                <a:solidFill>
                  <a:schemeClr val="tx1"/>
                </a:solidFill>
                <a:latin typeface="Times New Roman" pitchFamily="18" charset="0"/>
                <a:cs typeface="Times New Roman" pitchFamily="18" charset="0"/>
              </a:rPr>
              <a:t>MAI EL DARAWY </a:t>
            </a:r>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988" b="5988"/>
          <a:stretch>
            <a:fillRect/>
          </a:stretch>
        </p:blipFill>
        <p:spPr>
          <a:xfrm>
            <a:off x="8079705" y="1773043"/>
            <a:ext cx="4112295" cy="3619825"/>
          </a:xfrm>
        </p:spPr>
      </p:pic>
      <p:sp>
        <p:nvSpPr>
          <p:cNvPr id="2" name="TextBox 1"/>
          <p:cNvSpPr txBox="1"/>
          <p:nvPr/>
        </p:nvSpPr>
        <p:spPr>
          <a:xfrm>
            <a:off x="910853" y="2385395"/>
            <a:ext cx="6437802" cy="3693319"/>
          </a:xfrm>
          <a:prstGeom prst="rect">
            <a:avLst/>
          </a:prstGeom>
          <a:noFill/>
        </p:spPr>
        <p:txBody>
          <a:bodyPr wrap="square" rtlCol="0">
            <a:spAutoFit/>
          </a:bodyPr>
          <a:lstStyle/>
          <a:p>
            <a:pPr algn="just"/>
            <a:r>
              <a:rPr lang="en-US" dirty="0">
                <a:latin typeface="Times New Roman" pitchFamily="18" charset="0"/>
                <a:cs typeface="Times New Roman" pitchFamily="18" charset="0"/>
              </a:rPr>
              <a:t>Master Degree in Exporting and International </a:t>
            </a:r>
            <a:r>
              <a:rPr lang="en-US" dirty="0" smtClean="0">
                <a:latin typeface="Times New Roman" pitchFamily="18" charset="0"/>
                <a:cs typeface="Times New Roman" pitchFamily="18" charset="0"/>
              </a:rPr>
              <a:t>Trading .</a:t>
            </a:r>
          </a:p>
          <a:p>
            <a:pPr algn="just"/>
            <a:r>
              <a:rPr lang="en-US" dirty="0" smtClean="0">
                <a:latin typeface="Times New Roman" pitchFamily="18" charset="0"/>
                <a:cs typeface="Times New Roman" pitchFamily="18" charset="0"/>
              </a:rPr>
              <a:t>She </a:t>
            </a:r>
            <a:r>
              <a:rPr lang="en-US" dirty="0">
                <a:latin typeface="Times New Roman" pitchFamily="18" charset="0"/>
                <a:cs typeface="Times New Roman" pitchFamily="18" charset="0"/>
              </a:rPr>
              <a:t>is a pharmacist who has a PH in clinical pharmacy from American collage of clinical pharmacy and she has a great experience in marketing and selling field, she was in love with the lavender flower she always used it to calm herself after a hard day , </a:t>
            </a:r>
            <a:r>
              <a:rPr lang="en-US" dirty="0" err="1">
                <a:latin typeface="Times New Roman" pitchFamily="18" charset="0"/>
                <a:cs typeface="Times New Roman" pitchFamily="18" charset="0"/>
              </a:rPr>
              <a:t>Dr</a:t>
            </a:r>
            <a:r>
              <a:rPr lang="en-US" dirty="0">
                <a:latin typeface="Times New Roman" pitchFamily="18" charset="0"/>
                <a:cs typeface="Times New Roman" pitchFamily="18" charset="0"/>
              </a:rPr>
              <a:t> Mai realized that the lavender has an effective role in calming the nerves system, she also start to calm her baby with lavender oil when he had a Umbilical hernia it was the only way to comfort the child ...she start learning about the different types of lavender and how The method of planting and growing it differs from one country to another , </a:t>
            </a:r>
            <a:r>
              <a:rPr lang="en-US" dirty="0" err="1">
                <a:latin typeface="Times New Roman" pitchFamily="18" charset="0"/>
                <a:cs typeface="Times New Roman" pitchFamily="18" charset="0"/>
              </a:rPr>
              <a:t>Dr</a:t>
            </a:r>
            <a:r>
              <a:rPr lang="en-US" dirty="0">
                <a:latin typeface="Times New Roman" pitchFamily="18" charset="0"/>
                <a:cs typeface="Times New Roman" pitchFamily="18" charset="0"/>
              </a:rPr>
              <a:t> Mai and dr. Mohamed decided to make a special design in which they can use Natural leather with natural lavender scent to make a special brand that can calm your mind..</a:t>
            </a:r>
          </a:p>
        </p:txBody>
      </p:sp>
    </p:spTree>
    <p:extLst>
      <p:ext uri="{BB962C8B-B14F-4D97-AF65-F5344CB8AC3E}">
        <p14:creationId xmlns:p14="http://schemas.microsoft.com/office/powerpoint/2010/main" val="238441280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E4FA29-61E2-42A6-9537-732ED628B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7CDA33-9251-49D0-A51A-7888AA3E0635}">
  <ds:schemaRefs>
    <ds:schemaRef ds:uri="http://schemas.microsoft.com/office/2006/documentManagement/types"/>
    <ds:schemaRef ds:uri="http://purl.org/dc/dcmitype/"/>
    <ds:schemaRef ds:uri="230e9df3-be65-4c73-a93b-d1236ebd677e"/>
    <ds:schemaRef ds:uri="http://www.w3.org/XML/1998/namespace"/>
    <ds:schemaRef ds:uri="http://schemas.openxmlformats.org/package/2006/metadata/core-properties"/>
    <ds:schemaRef ds:uri="http://purl.org/dc/elements/1.1/"/>
    <ds:schemaRef ds:uri="http://schemas.microsoft.com/office/infopath/2007/PartnerControls"/>
    <ds:schemaRef ds:uri="16c05727-aa75-4e4a-9b5f-8a80a1165891"/>
    <ds:schemaRef ds:uri="http://purl.org/dc/terms/"/>
    <ds:schemaRef ds:uri="71af3243-3dd4-4a8d-8c0d-dd76da1f02a5"/>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3F796806-D3A7-49C6-9335-B8A0B9307F8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1414</TotalTime>
  <Words>637</Words>
  <Application>Microsoft Office PowerPoint</Application>
  <PresentationFormat>Custom</PresentationFormat>
  <Paragraphs>83</Paragraphs>
  <Slides>14</Slides>
  <Notes>9</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Custom</vt:lpstr>
      <vt:lpstr>Pitch deck</vt:lpstr>
      <vt:lpstr>PowerPoint Presentation</vt:lpstr>
      <vt:lpstr>PowerPoint Presentation</vt:lpstr>
      <vt:lpstr>PowerPoint Presentation</vt:lpstr>
      <vt:lpstr>PowerPoint Presentation</vt:lpstr>
      <vt:lpstr>OUR VALUES </vt:lpstr>
      <vt:lpstr>PowerPoint Presentation</vt:lpstr>
      <vt:lpstr>Chairman of the Board directors</vt:lpstr>
      <vt:lpstr>Deputy Chairman of the Board </vt:lpstr>
      <vt:lpstr>Meet Our team</vt:lpstr>
      <vt:lpstr>Our products</vt:lpstr>
      <vt:lpstr>Our partenters</vt:lpstr>
      <vt:lpstr>Previous works</vt:lpstr>
      <vt:lpstr>Pitch deck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antonyos samir</dc:creator>
  <cp:lastModifiedBy>DELL</cp:lastModifiedBy>
  <cp:revision>58</cp:revision>
  <dcterms:created xsi:type="dcterms:W3CDTF">2024-02-15T19:21:17Z</dcterms:created>
  <dcterms:modified xsi:type="dcterms:W3CDTF">2024-06-16T16:27:51Z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